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Svensson" userId="c07e8ae6-b4cf-4e87-adf6-000184f503a9" providerId="ADAL" clId="{39BCF26D-58B7-4A69-9805-EBB788624ECE}"/>
    <pc:docChg chg="custSel modSld">
      <pc:chgData name="Emma Svensson" userId="c07e8ae6-b4cf-4e87-adf6-000184f503a9" providerId="ADAL" clId="{39BCF26D-58B7-4A69-9805-EBB788624ECE}" dt="2025-09-03T09:17:36.793" v="2" actId="20577"/>
      <pc:docMkLst>
        <pc:docMk/>
      </pc:docMkLst>
      <pc:sldChg chg="modSp mod">
        <pc:chgData name="Emma Svensson" userId="c07e8ae6-b4cf-4e87-adf6-000184f503a9" providerId="ADAL" clId="{39BCF26D-58B7-4A69-9805-EBB788624ECE}" dt="2025-09-03T09:17:36.793" v="2" actId="20577"/>
        <pc:sldMkLst>
          <pc:docMk/>
          <pc:sldMk cId="4158202804" sldId="257"/>
        </pc:sldMkLst>
        <pc:graphicFrameChg chg="modGraphic">
          <ac:chgData name="Emma Svensson" userId="c07e8ae6-b4cf-4e87-adf6-000184f503a9" providerId="ADAL" clId="{39BCF26D-58B7-4A69-9805-EBB788624ECE}" dt="2025-09-03T09:17:36.793" v="2" actId="20577"/>
          <ac:graphicFrameMkLst>
            <pc:docMk/>
            <pc:sldMk cId="4158202804" sldId="257"/>
            <ac:graphicFrameMk id="5" creationId="{7DDC6301-6A7E-BEB3-2CCC-4CBC64368FB2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E2CC88-85F0-4798-959F-EB199F97A16F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D89D8B-D4C8-4DFE-9F97-4CDD3FA84D60}">
      <dgm:prSet phldrT="[Text]" phldr="0" custT="1"/>
      <dgm:spPr>
        <a:solidFill>
          <a:schemeClr val="accent2"/>
        </a:solidFill>
      </dgm:spPr>
      <dgm:t>
        <a:bodyPr/>
        <a:lstStyle/>
        <a:p>
          <a:r>
            <a:rPr lang="sv-SE" sz="1400" noProof="0" dirty="0">
              <a:solidFill>
                <a:sysClr val="windowText" lastClr="000000"/>
              </a:solidFill>
              <a:latin typeface="Forsvarsmakten Sans Condensed" panose="00000806000000000000" pitchFamily="50" charset="0"/>
            </a:rPr>
            <a:t>Ingen licens </a:t>
          </a:r>
        </a:p>
        <a:p>
          <a:r>
            <a:rPr lang="sv-SE" sz="1100" noProof="0" dirty="0">
              <a:solidFill>
                <a:sysClr val="windowText" lastClr="000000"/>
              </a:solidFill>
              <a:latin typeface="Forsvarsmakten Sans Condensed" panose="00000806000000000000" pitchFamily="50" charset="0"/>
            </a:rPr>
            <a:t>(söks ny för varje hund)</a:t>
          </a:r>
        </a:p>
      </dgm:t>
    </dgm:pt>
    <dgm:pt modelId="{9FD199D2-102E-4AF9-B816-AD62A1521367}" type="parTrans" cxnId="{86E39C9B-1293-40FD-A89B-1884F63B2BF3}">
      <dgm:prSet/>
      <dgm:spPr/>
      <dgm:t>
        <a:bodyPr/>
        <a:lstStyle/>
        <a:p>
          <a:endParaRPr lang="en-US" sz="900"/>
        </a:p>
      </dgm:t>
    </dgm:pt>
    <dgm:pt modelId="{53220E21-8A5D-408D-A600-1242177E9EF0}" type="sibTrans" cxnId="{86E39C9B-1293-40FD-A89B-1884F63B2BF3}">
      <dgm:prSet/>
      <dgm:spPr/>
      <dgm:t>
        <a:bodyPr/>
        <a:lstStyle/>
        <a:p>
          <a:endParaRPr lang="en-US" sz="900"/>
        </a:p>
      </dgm:t>
    </dgm:pt>
    <dgm:pt modelId="{DAD14C3F-02D3-46D0-9CDB-29D310D66A4A}">
      <dgm:prSet phldrT="[Text]" phldr="0" custT="1"/>
      <dgm:spPr/>
      <dgm:t>
        <a:bodyPr/>
        <a:lstStyle/>
        <a:p>
          <a:r>
            <a:rPr lang="sv-SE" sz="1000" noProof="0" dirty="0"/>
            <a:t>Lämplighetskontroll hos skyddskontrollant </a:t>
          </a:r>
          <a:br>
            <a:rPr lang="sv-SE" sz="1000" noProof="0" dirty="0"/>
          </a:br>
          <a:r>
            <a:rPr lang="sv-SE" sz="1000" noProof="0" dirty="0"/>
            <a:t>(lokalklubb eller rasklubb)</a:t>
          </a:r>
        </a:p>
      </dgm:t>
    </dgm:pt>
    <dgm:pt modelId="{5207E60B-3DCB-482A-A53C-67FFF2C6DB09}" type="parTrans" cxnId="{5CC090BE-2C21-48C1-8E60-054EC0662818}">
      <dgm:prSet/>
      <dgm:spPr/>
      <dgm:t>
        <a:bodyPr/>
        <a:lstStyle/>
        <a:p>
          <a:endParaRPr lang="en-US" sz="1000"/>
        </a:p>
      </dgm:t>
    </dgm:pt>
    <dgm:pt modelId="{0729603C-420D-47AC-8A20-466FD0832402}" type="sibTrans" cxnId="{5CC090BE-2C21-48C1-8E60-054EC0662818}">
      <dgm:prSet/>
      <dgm:spPr/>
      <dgm:t>
        <a:bodyPr/>
        <a:lstStyle/>
        <a:p>
          <a:endParaRPr lang="en-US" sz="900"/>
        </a:p>
      </dgm:t>
    </dgm:pt>
    <dgm:pt modelId="{E68C968D-689F-4BA3-97F0-CC5BD7C9451D}">
      <dgm:prSet phldrT="[Text]" phldr="0" custT="1"/>
      <dgm:spPr/>
      <dgm:t>
        <a:bodyPr/>
        <a:lstStyle/>
        <a:p>
          <a:r>
            <a:rPr lang="sv-SE" sz="1000" noProof="0" dirty="0"/>
            <a:t>TUO - 300 kr</a:t>
          </a:r>
        </a:p>
      </dgm:t>
    </dgm:pt>
    <dgm:pt modelId="{DED48546-ED8A-4235-A937-5093C9123235}" type="parTrans" cxnId="{4F939C24-6F45-4794-B459-5F366D79536A}">
      <dgm:prSet/>
      <dgm:spPr/>
      <dgm:t>
        <a:bodyPr/>
        <a:lstStyle/>
        <a:p>
          <a:endParaRPr lang="en-US" sz="1000"/>
        </a:p>
      </dgm:t>
    </dgm:pt>
    <dgm:pt modelId="{918784AB-43F2-4054-B977-7574B7E1DFAB}" type="sibTrans" cxnId="{4F939C24-6F45-4794-B459-5F366D79536A}">
      <dgm:prSet/>
      <dgm:spPr/>
      <dgm:t>
        <a:bodyPr/>
        <a:lstStyle/>
        <a:p>
          <a:endParaRPr lang="en-US" sz="900"/>
        </a:p>
      </dgm:t>
    </dgm:pt>
    <dgm:pt modelId="{5C8E88EC-62AB-418C-B628-74A0838EDAD9}">
      <dgm:prSet phldrT="[Text]" phldr="0" custT="1"/>
      <dgm:spPr/>
      <dgm:t>
        <a:bodyPr/>
        <a:lstStyle/>
        <a:p>
          <a:r>
            <a:rPr lang="sv-SE" sz="1000" noProof="0" dirty="0"/>
            <a:t>Lämplig</a:t>
          </a:r>
        </a:p>
      </dgm:t>
    </dgm:pt>
    <dgm:pt modelId="{ADF90133-41A1-4A91-892A-27CBB03E33A1}" type="parTrans" cxnId="{22C57D96-C61D-4AAB-87D4-24D1CE5CA65C}">
      <dgm:prSet/>
      <dgm:spPr/>
      <dgm:t>
        <a:bodyPr/>
        <a:lstStyle/>
        <a:p>
          <a:endParaRPr lang="en-US" sz="1000"/>
        </a:p>
      </dgm:t>
    </dgm:pt>
    <dgm:pt modelId="{FF515C66-6F34-4E6A-A47D-FF1FF8D597B1}" type="sibTrans" cxnId="{22C57D96-C61D-4AAB-87D4-24D1CE5CA65C}">
      <dgm:prSet/>
      <dgm:spPr/>
      <dgm:t>
        <a:bodyPr/>
        <a:lstStyle/>
        <a:p>
          <a:endParaRPr lang="en-US" sz="900"/>
        </a:p>
      </dgm:t>
    </dgm:pt>
    <dgm:pt modelId="{2EC04F8F-3CB0-4AE8-8985-590529B720D1}">
      <dgm:prSet phldrT="[Text]" phldr="0" custT="1"/>
      <dgm:spPr/>
      <dgm:t>
        <a:bodyPr/>
        <a:lstStyle/>
        <a:p>
          <a:r>
            <a:rPr lang="sv-SE" sz="1000" noProof="0" dirty="0"/>
            <a:t>Olämplig</a:t>
          </a:r>
        </a:p>
      </dgm:t>
    </dgm:pt>
    <dgm:pt modelId="{01554108-A4E7-49E8-9E5A-3439CB628584}" type="parTrans" cxnId="{22872D20-B8D3-4E74-94C9-A84EFA762E45}">
      <dgm:prSet/>
      <dgm:spPr/>
      <dgm:t>
        <a:bodyPr/>
        <a:lstStyle/>
        <a:p>
          <a:endParaRPr lang="en-US" sz="1000"/>
        </a:p>
      </dgm:t>
    </dgm:pt>
    <dgm:pt modelId="{E810410A-E063-4316-B285-9B7AFCDC4267}" type="sibTrans" cxnId="{22872D20-B8D3-4E74-94C9-A84EFA762E45}">
      <dgm:prSet/>
      <dgm:spPr/>
      <dgm:t>
        <a:bodyPr/>
        <a:lstStyle/>
        <a:p>
          <a:endParaRPr lang="en-US" sz="900"/>
        </a:p>
      </dgm:t>
    </dgm:pt>
    <dgm:pt modelId="{B1FEBEA9-6734-4851-A7A1-CE34D8EDB1FB}">
      <dgm:prSet phldrT="[Text]" phldr="0" custT="1"/>
      <dgm:spPr/>
      <dgm:t>
        <a:bodyPr/>
        <a:lstStyle/>
        <a:p>
          <a:r>
            <a:rPr lang="sv-SE" sz="1000" noProof="0" dirty="0"/>
            <a:t>Skyddslicens</a:t>
          </a:r>
        </a:p>
      </dgm:t>
    </dgm:pt>
    <dgm:pt modelId="{C7850668-B99C-4B01-9156-B4C71EEEEBF5}" type="parTrans" cxnId="{4E249DA0-5D3D-4767-9262-D7AC3DD07AE8}">
      <dgm:prSet/>
      <dgm:spPr/>
      <dgm:t>
        <a:bodyPr/>
        <a:lstStyle/>
        <a:p>
          <a:endParaRPr lang="en-US" sz="1000"/>
        </a:p>
      </dgm:t>
    </dgm:pt>
    <dgm:pt modelId="{AA8E7640-244D-449B-AF94-42E84EADF4DC}" type="sibTrans" cxnId="{4E249DA0-5D3D-4767-9262-D7AC3DD07AE8}">
      <dgm:prSet/>
      <dgm:spPr/>
      <dgm:t>
        <a:bodyPr/>
        <a:lstStyle/>
        <a:p>
          <a:endParaRPr lang="en-US" sz="900"/>
        </a:p>
      </dgm:t>
    </dgm:pt>
    <dgm:pt modelId="{CE5FB154-0AAB-4C4B-9944-00C642F9BD87}">
      <dgm:prSet phldrT="[Text]" phldr="0" custT="1"/>
      <dgm:spPr/>
      <dgm:t>
        <a:bodyPr/>
        <a:lstStyle/>
        <a:p>
          <a:r>
            <a:rPr lang="sv-SE" sz="1000" noProof="0" dirty="0"/>
            <a:t>Avslag</a:t>
          </a:r>
        </a:p>
      </dgm:t>
    </dgm:pt>
    <dgm:pt modelId="{06DDD699-F174-4785-923A-27EDC9C624BC}" type="parTrans" cxnId="{E6F17B49-26E8-4D0B-B2A2-9783B23CA25A}">
      <dgm:prSet/>
      <dgm:spPr/>
      <dgm:t>
        <a:bodyPr/>
        <a:lstStyle/>
        <a:p>
          <a:endParaRPr lang="en-US" sz="1000"/>
        </a:p>
      </dgm:t>
    </dgm:pt>
    <dgm:pt modelId="{901E0530-9DC6-45F8-B38E-34F822AAA5E1}" type="sibTrans" cxnId="{E6F17B49-26E8-4D0B-B2A2-9783B23CA25A}">
      <dgm:prSet/>
      <dgm:spPr/>
      <dgm:t>
        <a:bodyPr/>
        <a:lstStyle/>
        <a:p>
          <a:endParaRPr lang="en-US" sz="900"/>
        </a:p>
      </dgm:t>
    </dgm:pt>
    <dgm:pt modelId="{1F32A94D-F060-4FE5-8DA0-A613C62D3D0F}">
      <dgm:prSet phldrT="[Text]" phldr="0" custT="1"/>
      <dgm:spPr/>
      <dgm:t>
        <a:bodyPr/>
        <a:lstStyle/>
        <a:p>
          <a:r>
            <a:rPr lang="sv-SE" sz="1000" noProof="0" dirty="0"/>
            <a:t>&gt; 5 år sedan genomförd TUO</a:t>
          </a:r>
        </a:p>
      </dgm:t>
    </dgm:pt>
    <dgm:pt modelId="{F8FE7065-DA14-4546-A817-7BEA35800320}" type="parTrans" cxnId="{C84B5762-817B-4940-9A2C-9A5EB0016042}">
      <dgm:prSet/>
      <dgm:spPr/>
      <dgm:t>
        <a:bodyPr/>
        <a:lstStyle/>
        <a:p>
          <a:endParaRPr lang="en-US" sz="1000"/>
        </a:p>
      </dgm:t>
    </dgm:pt>
    <dgm:pt modelId="{408B32D1-2890-4C3F-A28C-7017B6CEFDEA}" type="sibTrans" cxnId="{C84B5762-817B-4940-9A2C-9A5EB0016042}">
      <dgm:prSet/>
      <dgm:spPr/>
      <dgm:t>
        <a:bodyPr/>
        <a:lstStyle/>
        <a:p>
          <a:endParaRPr lang="en-US" sz="900"/>
        </a:p>
      </dgm:t>
    </dgm:pt>
    <dgm:pt modelId="{E2368C4B-6B14-461A-B7CB-A6B8866C2254}">
      <dgm:prSet phldrT="[Text]" phldr="0" custT="1"/>
      <dgm:spPr/>
      <dgm:t>
        <a:bodyPr/>
        <a:lstStyle/>
        <a:p>
          <a:r>
            <a:rPr lang="sv-SE" sz="1000" noProof="0" dirty="0"/>
            <a:t>&gt; 5 år genomför TOU igen - gratis</a:t>
          </a:r>
        </a:p>
      </dgm:t>
    </dgm:pt>
    <dgm:pt modelId="{DD4751BE-7C85-4EA2-AC9A-E6BE59863FD9}" type="parTrans" cxnId="{514B31D8-1472-41E2-9A3D-A3008D107650}">
      <dgm:prSet/>
      <dgm:spPr/>
      <dgm:t>
        <a:bodyPr/>
        <a:lstStyle/>
        <a:p>
          <a:endParaRPr lang="en-US" sz="1000"/>
        </a:p>
      </dgm:t>
    </dgm:pt>
    <dgm:pt modelId="{0CE54D58-B3D7-45D3-9187-539DB48B6C67}" type="sibTrans" cxnId="{514B31D8-1472-41E2-9A3D-A3008D107650}">
      <dgm:prSet/>
      <dgm:spPr/>
      <dgm:t>
        <a:bodyPr/>
        <a:lstStyle/>
        <a:p>
          <a:endParaRPr lang="en-US" sz="900"/>
        </a:p>
      </dgm:t>
    </dgm:pt>
    <dgm:pt modelId="{DC0CC6FD-C8A8-4F7B-9586-1F7807D27C38}">
      <dgm:prSet phldrT="[Text]" phldr="0" custT="1"/>
      <dgm:spPr/>
      <dgm:t>
        <a:bodyPr/>
        <a:lstStyle/>
        <a:p>
          <a:r>
            <a:rPr lang="sv-SE" sz="1000" noProof="0" dirty="0"/>
            <a:t>Vilande Skyddslicens</a:t>
          </a:r>
        </a:p>
      </dgm:t>
    </dgm:pt>
    <dgm:pt modelId="{D85DFF49-CDC5-40B2-9611-F82C8D7001E7}" type="parTrans" cxnId="{91366BF2-7F8C-4626-BF3D-F459D047BE84}">
      <dgm:prSet/>
      <dgm:spPr/>
      <dgm:t>
        <a:bodyPr/>
        <a:lstStyle/>
        <a:p>
          <a:endParaRPr lang="en-US" sz="1000"/>
        </a:p>
      </dgm:t>
    </dgm:pt>
    <dgm:pt modelId="{FACC271B-7677-445E-AC8E-3D8752E1927B}" type="sibTrans" cxnId="{91366BF2-7F8C-4626-BF3D-F459D047BE84}">
      <dgm:prSet/>
      <dgm:spPr/>
      <dgm:t>
        <a:bodyPr/>
        <a:lstStyle/>
        <a:p>
          <a:endParaRPr lang="en-US" sz="900"/>
        </a:p>
      </dgm:t>
    </dgm:pt>
    <dgm:pt modelId="{5CCD3217-7A9D-463E-B201-276ED144C01F}">
      <dgm:prSet phldrT="[Text]" phldr="0" custT="1"/>
      <dgm:spPr/>
      <dgm:t>
        <a:bodyPr/>
        <a:lstStyle/>
        <a:p>
          <a:r>
            <a:rPr lang="sv-SE" sz="1000" noProof="0" dirty="0"/>
            <a:t>Aktiv skyddslicens</a:t>
          </a:r>
        </a:p>
      </dgm:t>
    </dgm:pt>
    <dgm:pt modelId="{7E9BE4BB-906E-4183-80CC-8064070A79E5}" type="parTrans" cxnId="{308D8E9B-C554-40BC-9BB6-020D8A71D412}">
      <dgm:prSet/>
      <dgm:spPr/>
      <dgm:t>
        <a:bodyPr/>
        <a:lstStyle/>
        <a:p>
          <a:endParaRPr lang="en-US" sz="1000"/>
        </a:p>
      </dgm:t>
    </dgm:pt>
    <dgm:pt modelId="{83C7BC64-CCB1-44B2-91C5-9571A4AEDC72}" type="sibTrans" cxnId="{308D8E9B-C554-40BC-9BB6-020D8A71D412}">
      <dgm:prSet/>
      <dgm:spPr/>
      <dgm:t>
        <a:bodyPr/>
        <a:lstStyle/>
        <a:p>
          <a:endParaRPr lang="en-US" sz="900"/>
        </a:p>
      </dgm:t>
    </dgm:pt>
    <dgm:pt modelId="{4E680254-F98E-441E-8DB1-0D4D3DB23840}" type="pres">
      <dgm:prSet presAssocID="{3CE2CC88-85F0-4798-959F-EB199F97A16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89B6F32-AD59-46F7-9551-ED133E08B58E}" type="pres">
      <dgm:prSet presAssocID="{3CE2CC88-85F0-4798-959F-EB199F97A16F}" presName="hierFlow" presStyleCnt="0"/>
      <dgm:spPr/>
    </dgm:pt>
    <dgm:pt modelId="{92B7849E-130F-46BD-8F5E-658C02E12B8C}" type="pres">
      <dgm:prSet presAssocID="{3CE2CC88-85F0-4798-959F-EB199F97A16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7CEE397-FCA9-44FE-8A84-FFB60F719876}" type="pres">
      <dgm:prSet presAssocID="{9DD89D8B-D4C8-4DFE-9F97-4CDD3FA84D60}" presName="Name14" presStyleCnt="0"/>
      <dgm:spPr/>
    </dgm:pt>
    <dgm:pt modelId="{6D86422C-B6AF-41DF-B4B1-275059D874CE}" type="pres">
      <dgm:prSet presAssocID="{9DD89D8B-D4C8-4DFE-9F97-4CDD3FA84D60}" presName="level1Shape" presStyleLbl="node0" presStyleIdx="0" presStyleCnt="1" custScaleX="208397">
        <dgm:presLayoutVars>
          <dgm:chPref val="3"/>
        </dgm:presLayoutVars>
      </dgm:prSet>
      <dgm:spPr/>
    </dgm:pt>
    <dgm:pt modelId="{B89A9CE7-2D0A-48B8-A840-DD3207B2F9E3}" type="pres">
      <dgm:prSet presAssocID="{9DD89D8B-D4C8-4DFE-9F97-4CDD3FA84D60}" presName="hierChild2" presStyleCnt="0"/>
      <dgm:spPr/>
    </dgm:pt>
    <dgm:pt modelId="{8D392004-71D3-4100-AABD-ED5B9233335C}" type="pres">
      <dgm:prSet presAssocID="{DED48546-ED8A-4235-A937-5093C9123235}" presName="Name19" presStyleLbl="parChTrans1D2" presStyleIdx="0" presStyleCnt="1"/>
      <dgm:spPr/>
    </dgm:pt>
    <dgm:pt modelId="{DC8065B5-B630-4552-B751-004F3863A17D}" type="pres">
      <dgm:prSet presAssocID="{E68C968D-689F-4BA3-97F0-CC5BD7C9451D}" presName="Name21" presStyleCnt="0"/>
      <dgm:spPr/>
    </dgm:pt>
    <dgm:pt modelId="{22CBE429-4331-40FC-BEB8-6EF695FD7E98}" type="pres">
      <dgm:prSet presAssocID="{E68C968D-689F-4BA3-97F0-CC5BD7C9451D}" presName="level2Shape" presStyleLbl="node2" presStyleIdx="0" presStyleCnt="1"/>
      <dgm:spPr/>
    </dgm:pt>
    <dgm:pt modelId="{6D40DDAA-7058-4BE2-AB66-D6DCE2A7C937}" type="pres">
      <dgm:prSet presAssocID="{E68C968D-689F-4BA3-97F0-CC5BD7C9451D}" presName="hierChild3" presStyleCnt="0"/>
      <dgm:spPr/>
    </dgm:pt>
    <dgm:pt modelId="{46406016-ECF0-4D9E-AC58-874B7CAF868F}" type="pres">
      <dgm:prSet presAssocID="{5207E60B-3DCB-482A-A53C-67FFF2C6DB09}" presName="Name19" presStyleLbl="parChTrans1D3" presStyleIdx="0" presStyleCnt="1"/>
      <dgm:spPr/>
    </dgm:pt>
    <dgm:pt modelId="{F59A2766-EE69-4B08-80EA-1EDE08BB087C}" type="pres">
      <dgm:prSet presAssocID="{DAD14C3F-02D3-46D0-9CDB-29D310D66A4A}" presName="Name21" presStyleCnt="0"/>
      <dgm:spPr/>
    </dgm:pt>
    <dgm:pt modelId="{26FE037D-B28F-4CBA-A204-454C1D54B88E}" type="pres">
      <dgm:prSet presAssocID="{DAD14C3F-02D3-46D0-9CDB-29D310D66A4A}" presName="level2Shape" presStyleLbl="node3" presStyleIdx="0" presStyleCnt="1" custScaleX="206840"/>
      <dgm:spPr/>
    </dgm:pt>
    <dgm:pt modelId="{CD8A6332-32B4-442D-A209-F5BFDE795ACF}" type="pres">
      <dgm:prSet presAssocID="{DAD14C3F-02D3-46D0-9CDB-29D310D66A4A}" presName="hierChild3" presStyleCnt="0"/>
      <dgm:spPr/>
    </dgm:pt>
    <dgm:pt modelId="{A8CB6AFD-91E1-4FE8-A7B1-86C264FE7F4E}" type="pres">
      <dgm:prSet presAssocID="{ADF90133-41A1-4A91-892A-27CBB03E33A1}" presName="Name19" presStyleLbl="parChTrans1D4" presStyleIdx="0" presStyleCnt="8"/>
      <dgm:spPr/>
    </dgm:pt>
    <dgm:pt modelId="{5A0CF647-943E-4C5E-8B38-067CA3571034}" type="pres">
      <dgm:prSet presAssocID="{5C8E88EC-62AB-418C-B628-74A0838EDAD9}" presName="Name21" presStyleCnt="0"/>
      <dgm:spPr/>
    </dgm:pt>
    <dgm:pt modelId="{B1E6AE2C-16D9-4E31-8D08-E25548F3A3D2}" type="pres">
      <dgm:prSet presAssocID="{5C8E88EC-62AB-418C-B628-74A0838EDAD9}" presName="level2Shape" presStyleLbl="node4" presStyleIdx="0" presStyleCnt="8"/>
      <dgm:spPr/>
    </dgm:pt>
    <dgm:pt modelId="{37ACFACA-CB28-4865-B750-4F30ECFEA4C1}" type="pres">
      <dgm:prSet presAssocID="{5C8E88EC-62AB-418C-B628-74A0838EDAD9}" presName="hierChild3" presStyleCnt="0"/>
      <dgm:spPr/>
    </dgm:pt>
    <dgm:pt modelId="{5921A2B2-0D9B-4950-99AB-A55B3D234B46}" type="pres">
      <dgm:prSet presAssocID="{C7850668-B99C-4B01-9156-B4C71EEEEBF5}" presName="Name19" presStyleLbl="parChTrans1D4" presStyleIdx="1" presStyleCnt="8"/>
      <dgm:spPr/>
    </dgm:pt>
    <dgm:pt modelId="{CB5A8256-A13B-4F1B-887D-DBA6810D4051}" type="pres">
      <dgm:prSet presAssocID="{B1FEBEA9-6734-4851-A7A1-CE34D8EDB1FB}" presName="Name21" presStyleCnt="0"/>
      <dgm:spPr/>
    </dgm:pt>
    <dgm:pt modelId="{72E1D8EF-9611-4B1B-9238-B6E804FDCB10}" type="pres">
      <dgm:prSet presAssocID="{B1FEBEA9-6734-4851-A7A1-CE34D8EDB1FB}" presName="level2Shape" presStyleLbl="node4" presStyleIdx="1" presStyleCnt="8"/>
      <dgm:spPr/>
    </dgm:pt>
    <dgm:pt modelId="{FCE454A0-7572-47E8-B7C8-526EE22E8D06}" type="pres">
      <dgm:prSet presAssocID="{B1FEBEA9-6734-4851-A7A1-CE34D8EDB1FB}" presName="hierChild3" presStyleCnt="0"/>
      <dgm:spPr/>
    </dgm:pt>
    <dgm:pt modelId="{77ADA8D9-9884-4FD7-92D6-D38CA11186D7}" type="pres">
      <dgm:prSet presAssocID="{F8FE7065-DA14-4546-A817-7BEA35800320}" presName="Name19" presStyleLbl="parChTrans1D4" presStyleIdx="2" presStyleCnt="8"/>
      <dgm:spPr/>
    </dgm:pt>
    <dgm:pt modelId="{E6B63224-C0B9-48C4-BE9B-C55974C0E396}" type="pres">
      <dgm:prSet presAssocID="{1F32A94D-F060-4FE5-8DA0-A613C62D3D0F}" presName="Name21" presStyleCnt="0"/>
      <dgm:spPr/>
    </dgm:pt>
    <dgm:pt modelId="{E178AB27-BD09-4CA0-9485-E7E72CAE5D0D}" type="pres">
      <dgm:prSet presAssocID="{1F32A94D-F060-4FE5-8DA0-A613C62D3D0F}" presName="level2Shape" presStyleLbl="node4" presStyleIdx="2" presStyleCnt="8" custScaleX="131629"/>
      <dgm:spPr/>
    </dgm:pt>
    <dgm:pt modelId="{FB9421E9-C201-4AB3-BFD5-2CF9FFC65D29}" type="pres">
      <dgm:prSet presAssocID="{1F32A94D-F060-4FE5-8DA0-A613C62D3D0F}" presName="hierChild3" presStyleCnt="0"/>
      <dgm:spPr/>
    </dgm:pt>
    <dgm:pt modelId="{E9B5727D-7414-4886-9B8B-BC0C0655E945}" type="pres">
      <dgm:prSet presAssocID="{D85DFF49-CDC5-40B2-9611-F82C8D7001E7}" presName="Name19" presStyleLbl="parChTrans1D4" presStyleIdx="3" presStyleCnt="8"/>
      <dgm:spPr/>
    </dgm:pt>
    <dgm:pt modelId="{49AAC85D-730E-47FF-BBC4-C6F9355D6E31}" type="pres">
      <dgm:prSet presAssocID="{DC0CC6FD-C8A8-4F7B-9586-1F7807D27C38}" presName="Name21" presStyleCnt="0"/>
      <dgm:spPr/>
    </dgm:pt>
    <dgm:pt modelId="{79198103-4B40-4597-8AF0-0E808A83DBA3}" type="pres">
      <dgm:prSet presAssocID="{DC0CC6FD-C8A8-4F7B-9586-1F7807D27C38}" presName="level2Shape" presStyleLbl="node4" presStyleIdx="3" presStyleCnt="8" custScaleX="131629"/>
      <dgm:spPr/>
    </dgm:pt>
    <dgm:pt modelId="{1C7015D1-6B13-4D0D-89E2-ABA81D96E910}" type="pres">
      <dgm:prSet presAssocID="{DC0CC6FD-C8A8-4F7B-9586-1F7807D27C38}" presName="hierChild3" presStyleCnt="0"/>
      <dgm:spPr/>
    </dgm:pt>
    <dgm:pt modelId="{2CDD0642-3493-41C5-B744-5BB5C7746DFF}" type="pres">
      <dgm:prSet presAssocID="{DD4751BE-7C85-4EA2-AC9A-E6BE59863FD9}" presName="Name19" presStyleLbl="parChTrans1D4" presStyleIdx="4" presStyleCnt="8"/>
      <dgm:spPr/>
    </dgm:pt>
    <dgm:pt modelId="{AA17546D-4FC3-4C55-97C2-BEE287A0659F}" type="pres">
      <dgm:prSet presAssocID="{E2368C4B-6B14-461A-B7CB-A6B8866C2254}" presName="Name21" presStyleCnt="0"/>
      <dgm:spPr/>
    </dgm:pt>
    <dgm:pt modelId="{586D1E11-57CB-45BE-8F9A-5104016D5D36}" type="pres">
      <dgm:prSet presAssocID="{E2368C4B-6B14-461A-B7CB-A6B8866C2254}" presName="level2Shape" presStyleLbl="node4" presStyleIdx="4" presStyleCnt="8" custScaleX="131629"/>
      <dgm:spPr/>
    </dgm:pt>
    <dgm:pt modelId="{38BB64F9-317B-40BB-8BE1-09DE51ADFB9C}" type="pres">
      <dgm:prSet presAssocID="{E2368C4B-6B14-461A-B7CB-A6B8866C2254}" presName="hierChild3" presStyleCnt="0"/>
      <dgm:spPr/>
    </dgm:pt>
    <dgm:pt modelId="{00DC7BFB-78B6-4EC1-8EED-F0977891FD6F}" type="pres">
      <dgm:prSet presAssocID="{7E9BE4BB-906E-4183-80CC-8064070A79E5}" presName="Name19" presStyleLbl="parChTrans1D4" presStyleIdx="5" presStyleCnt="8"/>
      <dgm:spPr/>
    </dgm:pt>
    <dgm:pt modelId="{4A32FA6D-B747-4FCE-B7C6-5242E91DD366}" type="pres">
      <dgm:prSet presAssocID="{5CCD3217-7A9D-463E-B201-276ED144C01F}" presName="Name21" presStyleCnt="0"/>
      <dgm:spPr/>
    </dgm:pt>
    <dgm:pt modelId="{F7F0CB13-342A-426E-B651-D8378801F028}" type="pres">
      <dgm:prSet presAssocID="{5CCD3217-7A9D-463E-B201-276ED144C01F}" presName="level2Shape" presStyleLbl="node4" presStyleIdx="5" presStyleCnt="8" custScaleX="131629"/>
      <dgm:spPr/>
    </dgm:pt>
    <dgm:pt modelId="{47CF76A2-24AA-4110-8314-C9BD432E3D74}" type="pres">
      <dgm:prSet presAssocID="{5CCD3217-7A9D-463E-B201-276ED144C01F}" presName="hierChild3" presStyleCnt="0"/>
      <dgm:spPr/>
    </dgm:pt>
    <dgm:pt modelId="{5A8300F4-0E8D-4122-B06F-A9AAD22F10BE}" type="pres">
      <dgm:prSet presAssocID="{01554108-A4E7-49E8-9E5A-3439CB628584}" presName="Name19" presStyleLbl="parChTrans1D4" presStyleIdx="6" presStyleCnt="8"/>
      <dgm:spPr/>
    </dgm:pt>
    <dgm:pt modelId="{40E3BC98-0A84-4CA0-88AE-FA576807DDB9}" type="pres">
      <dgm:prSet presAssocID="{2EC04F8F-3CB0-4AE8-8985-590529B720D1}" presName="Name21" presStyleCnt="0"/>
      <dgm:spPr/>
    </dgm:pt>
    <dgm:pt modelId="{B304CFD3-639F-4F67-832A-9A6E7D5F7EC0}" type="pres">
      <dgm:prSet presAssocID="{2EC04F8F-3CB0-4AE8-8985-590529B720D1}" presName="level2Shape" presStyleLbl="node4" presStyleIdx="6" presStyleCnt="8"/>
      <dgm:spPr/>
    </dgm:pt>
    <dgm:pt modelId="{B6D7AA37-D807-4BC2-8238-2F48AE3BC981}" type="pres">
      <dgm:prSet presAssocID="{2EC04F8F-3CB0-4AE8-8985-590529B720D1}" presName="hierChild3" presStyleCnt="0"/>
      <dgm:spPr/>
    </dgm:pt>
    <dgm:pt modelId="{90FA35F2-EA6F-4E7B-B5EC-B3AC15AE11A1}" type="pres">
      <dgm:prSet presAssocID="{06DDD699-F174-4785-923A-27EDC9C624BC}" presName="Name19" presStyleLbl="parChTrans1D4" presStyleIdx="7" presStyleCnt="8"/>
      <dgm:spPr/>
    </dgm:pt>
    <dgm:pt modelId="{5FF61FED-21CF-4736-A156-0E8F1678EA74}" type="pres">
      <dgm:prSet presAssocID="{CE5FB154-0AAB-4C4B-9944-00C642F9BD87}" presName="Name21" presStyleCnt="0"/>
      <dgm:spPr/>
    </dgm:pt>
    <dgm:pt modelId="{F5B7DEB8-BBC9-4F3C-9290-611F587CDB94}" type="pres">
      <dgm:prSet presAssocID="{CE5FB154-0AAB-4C4B-9944-00C642F9BD87}" presName="level2Shape" presStyleLbl="node4" presStyleIdx="7" presStyleCnt="8"/>
      <dgm:spPr/>
    </dgm:pt>
    <dgm:pt modelId="{168D9B85-1611-4F2D-BBAA-4BA586660B2A}" type="pres">
      <dgm:prSet presAssocID="{CE5FB154-0AAB-4C4B-9944-00C642F9BD87}" presName="hierChild3" presStyleCnt="0"/>
      <dgm:spPr/>
    </dgm:pt>
    <dgm:pt modelId="{F2B77F69-B1E7-4418-8185-4644D8A0C11C}" type="pres">
      <dgm:prSet presAssocID="{3CE2CC88-85F0-4798-959F-EB199F97A16F}" presName="bgShapesFlow" presStyleCnt="0"/>
      <dgm:spPr/>
    </dgm:pt>
  </dgm:ptLst>
  <dgm:cxnLst>
    <dgm:cxn modelId="{0015EB03-DE89-4843-AB45-6C504EF55DE5}" type="presOf" srcId="{DC0CC6FD-C8A8-4F7B-9586-1F7807D27C38}" destId="{79198103-4B40-4597-8AF0-0E808A83DBA3}" srcOrd="0" destOrd="0" presId="urn:microsoft.com/office/officeart/2005/8/layout/hierarchy6"/>
    <dgm:cxn modelId="{D71E3F09-43C9-41FA-AC53-C532950D1D50}" type="presOf" srcId="{DED48546-ED8A-4235-A937-5093C9123235}" destId="{8D392004-71D3-4100-AABD-ED5B9233335C}" srcOrd="0" destOrd="0" presId="urn:microsoft.com/office/officeart/2005/8/layout/hierarchy6"/>
    <dgm:cxn modelId="{EA9D2A0B-234A-4DF2-BF5C-BA70AB9285DC}" type="presOf" srcId="{B1FEBEA9-6734-4851-A7A1-CE34D8EDB1FB}" destId="{72E1D8EF-9611-4B1B-9238-B6E804FDCB10}" srcOrd="0" destOrd="0" presId="urn:microsoft.com/office/officeart/2005/8/layout/hierarchy6"/>
    <dgm:cxn modelId="{2674C20B-A0B1-47F0-9C15-ED8B360A35DB}" type="presOf" srcId="{7E9BE4BB-906E-4183-80CC-8064070A79E5}" destId="{00DC7BFB-78B6-4EC1-8EED-F0977891FD6F}" srcOrd="0" destOrd="0" presId="urn:microsoft.com/office/officeart/2005/8/layout/hierarchy6"/>
    <dgm:cxn modelId="{C6E1E317-F64A-4B2D-87FE-DD554DECD09B}" type="presOf" srcId="{ADF90133-41A1-4A91-892A-27CBB03E33A1}" destId="{A8CB6AFD-91E1-4FE8-A7B1-86C264FE7F4E}" srcOrd="0" destOrd="0" presId="urn:microsoft.com/office/officeart/2005/8/layout/hierarchy6"/>
    <dgm:cxn modelId="{96EF641A-4469-400F-8194-F46751360BB6}" type="presOf" srcId="{DAD14C3F-02D3-46D0-9CDB-29D310D66A4A}" destId="{26FE037D-B28F-4CBA-A204-454C1D54B88E}" srcOrd="0" destOrd="0" presId="urn:microsoft.com/office/officeart/2005/8/layout/hierarchy6"/>
    <dgm:cxn modelId="{22872D20-B8D3-4E74-94C9-A84EFA762E45}" srcId="{DAD14C3F-02D3-46D0-9CDB-29D310D66A4A}" destId="{2EC04F8F-3CB0-4AE8-8985-590529B720D1}" srcOrd="1" destOrd="0" parTransId="{01554108-A4E7-49E8-9E5A-3439CB628584}" sibTransId="{E810410A-E063-4316-B285-9B7AFCDC4267}"/>
    <dgm:cxn modelId="{4F939C24-6F45-4794-B459-5F366D79536A}" srcId="{9DD89D8B-D4C8-4DFE-9F97-4CDD3FA84D60}" destId="{E68C968D-689F-4BA3-97F0-CC5BD7C9451D}" srcOrd="0" destOrd="0" parTransId="{DED48546-ED8A-4235-A937-5093C9123235}" sibTransId="{918784AB-43F2-4054-B977-7574B7E1DFAB}"/>
    <dgm:cxn modelId="{EEE3E730-2292-47CE-B004-871A408018B6}" type="presOf" srcId="{DD4751BE-7C85-4EA2-AC9A-E6BE59863FD9}" destId="{2CDD0642-3493-41C5-B744-5BB5C7746DFF}" srcOrd="0" destOrd="0" presId="urn:microsoft.com/office/officeart/2005/8/layout/hierarchy6"/>
    <dgm:cxn modelId="{AAC07062-E088-4828-9060-C3AFFA43DF91}" type="presOf" srcId="{E2368C4B-6B14-461A-B7CB-A6B8866C2254}" destId="{586D1E11-57CB-45BE-8F9A-5104016D5D36}" srcOrd="0" destOrd="0" presId="urn:microsoft.com/office/officeart/2005/8/layout/hierarchy6"/>
    <dgm:cxn modelId="{C84B5762-817B-4940-9A2C-9A5EB0016042}" srcId="{B1FEBEA9-6734-4851-A7A1-CE34D8EDB1FB}" destId="{1F32A94D-F060-4FE5-8DA0-A613C62D3D0F}" srcOrd="0" destOrd="0" parTransId="{F8FE7065-DA14-4546-A817-7BEA35800320}" sibTransId="{408B32D1-2890-4C3F-A28C-7017B6CEFDEA}"/>
    <dgm:cxn modelId="{78FA8443-B7B4-4A6C-AA07-1FE6DF14EADC}" type="presOf" srcId="{01554108-A4E7-49E8-9E5A-3439CB628584}" destId="{5A8300F4-0E8D-4122-B06F-A9AAD22F10BE}" srcOrd="0" destOrd="0" presId="urn:microsoft.com/office/officeart/2005/8/layout/hierarchy6"/>
    <dgm:cxn modelId="{E6F17B49-26E8-4D0B-B2A2-9783B23CA25A}" srcId="{2EC04F8F-3CB0-4AE8-8985-590529B720D1}" destId="{CE5FB154-0AAB-4C4B-9944-00C642F9BD87}" srcOrd="0" destOrd="0" parTransId="{06DDD699-F174-4785-923A-27EDC9C624BC}" sibTransId="{901E0530-9DC6-45F8-B38E-34F822AAA5E1}"/>
    <dgm:cxn modelId="{E497C569-E1F7-4291-98C5-4740268556C5}" type="presOf" srcId="{D85DFF49-CDC5-40B2-9611-F82C8D7001E7}" destId="{E9B5727D-7414-4886-9B8B-BC0C0655E945}" srcOrd="0" destOrd="0" presId="urn:microsoft.com/office/officeart/2005/8/layout/hierarchy6"/>
    <dgm:cxn modelId="{C23F996F-7F0C-43D0-BE78-91CA9B4F2827}" type="presOf" srcId="{5C8E88EC-62AB-418C-B628-74A0838EDAD9}" destId="{B1E6AE2C-16D9-4E31-8D08-E25548F3A3D2}" srcOrd="0" destOrd="0" presId="urn:microsoft.com/office/officeart/2005/8/layout/hierarchy6"/>
    <dgm:cxn modelId="{DF896C52-DD08-4F52-908B-53E36E053DE9}" type="presOf" srcId="{2EC04F8F-3CB0-4AE8-8985-590529B720D1}" destId="{B304CFD3-639F-4F67-832A-9A6E7D5F7EC0}" srcOrd="0" destOrd="0" presId="urn:microsoft.com/office/officeart/2005/8/layout/hierarchy6"/>
    <dgm:cxn modelId="{41E6C673-5CEE-47F7-874A-CA35403FE5EB}" type="presOf" srcId="{9DD89D8B-D4C8-4DFE-9F97-4CDD3FA84D60}" destId="{6D86422C-B6AF-41DF-B4B1-275059D874CE}" srcOrd="0" destOrd="0" presId="urn:microsoft.com/office/officeart/2005/8/layout/hierarchy6"/>
    <dgm:cxn modelId="{967B5894-C988-499F-9448-D3B1EBBF504D}" type="presOf" srcId="{F8FE7065-DA14-4546-A817-7BEA35800320}" destId="{77ADA8D9-9884-4FD7-92D6-D38CA11186D7}" srcOrd="0" destOrd="0" presId="urn:microsoft.com/office/officeart/2005/8/layout/hierarchy6"/>
    <dgm:cxn modelId="{22C57D96-C61D-4AAB-87D4-24D1CE5CA65C}" srcId="{DAD14C3F-02D3-46D0-9CDB-29D310D66A4A}" destId="{5C8E88EC-62AB-418C-B628-74A0838EDAD9}" srcOrd="0" destOrd="0" parTransId="{ADF90133-41A1-4A91-892A-27CBB03E33A1}" sibTransId="{FF515C66-6F34-4E6A-A47D-FF1FF8D597B1}"/>
    <dgm:cxn modelId="{29C16A99-80A0-4493-BBBB-013951381829}" type="presOf" srcId="{5CCD3217-7A9D-463E-B201-276ED144C01F}" destId="{F7F0CB13-342A-426E-B651-D8378801F028}" srcOrd="0" destOrd="0" presId="urn:microsoft.com/office/officeart/2005/8/layout/hierarchy6"/>
    <dgm:cxn modelId="{308D8E9B-C554-40BC-9BB6-020D8A71D412}" srcId="{E2368C4B-6B14-461A-B7CB-A6B8866C2254}" destId="{5CCD3217-7A9D-463E-B201-276ED144C01F}" srcOrd="0" destOrd="0" parTransId="{7E9BE4BB-906E-4183-80CC-8064070A79E5}" sibTransId="{83C7BC64-CCB1-44B2-91C5-9571A4AEDC72}"/>
    <dgm:cxn modelId="{86E39C9B-1293-40FD-A89B-1884F63B2BF3}" srcId="{3CE2CC88-85F0-4798-959F-EB199F97A16F}" destId="{9DD89D8B-D4C8-4DFE-9F97-4CDD3FA84D60}" srcOrd="0" destOrd="0" parTransId="{9FD199D2-102E-4AF9-B816-AD62A1521367}" sibTransId="{53220E21-8A5D-408D-A600-1242177E9EF0}"/>
    <dgm:cxn modelId="{4E249DA0-5D3D-4767-9262-D7AC3DD07AE8}" srcId="{5C8E88EC-62AB-418C-B628-74A0838EDAD9}" destId="{B1FEBEA9-6734-4851-A7A1-CE34D8EDB1FB}" srcOrd="0" destOrd="0" parTransId="{C7850668-B99C-4B01-9156-B4C71EEEEBF5}" sibTransId="{AA8E7640-244D-449B-AF94-42E84EADF4DC}"/>
    <dgm:cxn modelId="{3D6B08A5-6A44-4D26-A185-2C01E579AF0E}" type="presOf" srcId="{06DDD699-F174-4785-923A-27EDC9C624BC}" destId="{90FA35F2-EA6F-4E7B-B5EC-B3AC15AE11A1}" srcOrd="0" destOrd="0" presId="urn:microsoft.com/office/officeart/2005/8/layout/hierarchy6"/>
    <dgm:cxn modelId="{A3C575AA-C16F-41CD-B5B5-E824E095A522}" type="presOf" srcId="{1F32A94D-F060-4FE5-8DA0-A613C62D3D0F}" destId="{E178AB27-BD09-4CA0-9485-E7E72CAE5D0D}" srcOrd="0" destOrd="0" presId="urn:microsoft.com/office/officeart/2005/8/layout/hierarchy6"/>
    <dgm:cxn modelId="{B15D7CB2-3EDC-4F04-A6E1-A518BCD6E82E}" type="presOf" srcId="{E68C968D-689F-4BA3-97F0-CC5BD7C9451D}" destId="{22CBE429-4331-40FC-BEB8-6EF695FD7E98}" srcOrd="0" destOrd="0" presId="urn:microsoft.com/office/officeart/2005/8/layout/hierarchy6"/>
    <dgm:cxn modelId="{5CC090BE-2C21-48C1-8E60-054EC0662818}" srcId="{E68C968D-689F-4BA3-97F0-CC5BD7C9451D}" destId="{DAD14C3F-02D3-46D0-9CDB-29D310D66A4A}" srcOrd="0" destOrd="0" parTransId="{5207E60B-3DCB-482A-A53C-67FFF2C6DB09}" sibTransId="{0729603C-420D-47AC-8A20-466FD0832402}"/>
    <dgm:cxn modelId="{514B31D8-1472-41E2-9A3D-A3008D107650}" srcId="{B1FEBEA9-6734-4851-A7A1-CE34D8EDB1FB}" destId="{E2368C4B-6B14-461A-B7CB-A6B8866C2254}" srcOrd="1" destOrd="0" parTransId="{DD4751BE-7C85-4EA2-AC9A-E6BE59863FD9}" sibTransId="{0CE54D58-B3D7-45D3-9187-539DB48B6C67}"/>
    <dgm:cxn modelId="{33EB5EDE-9A95-481C-84E6-25D56A8539E6}" type="presOf" srcId="{CE5FB154-0AAB-4C4B-9944-00C642F9BD87}" destId="{F5B7DEB8-BBC9-4F3C-9290-611F587CDB94}" srcOrd="0" destOrd="0" presId="urn:microsoft.com/office/officeart/2005/8/layout/hierarchy6"/>
    <dgm:cxn modelId="{FAE472E1-E214-4FF6-BC8A-0D01CDE5E4A3}" type="presOf" srcId="{C7850668-B99C-4B01-9156-B4C71EEEEBF5}" destId="{5921A2B2-0D9B-4950-99AB-A55B3D234B46}" srcOrd="0" destOrd="0" presId="urn:microsoft.com/office/officeart/2005/8/layout/hierarchy6"/>
    <dgm:cxn modelId="{0E3A8CED-596F-474A-9D9E-4CB7EC7EEC89}" type="presOf" srcId="{5207E60B-3DCB-482A-A53C-67FFF2C6DB09}" destId="{46406016-ECF0-4D9E-AC58-874B7CAF868F}" srcOrd="0" destOrd="0" presId="urn:microsoft.com/office/officeart/2005/8/layout/hierarchy6"/>
    <dgm:cxn modelId="{91366BF2-7F8C-4626-BF3D-F459D047BE84}" srcId="{1F32A94D-F060-4FE5-8DA0-A613C62D3D0F}" destId="{DC0CC6FD-C8A8-4F7B-9586-1F7807D27C38}" srcOrd="0" destOrd="0" parTransId="{D85DFF49-CDC5-40B2-9611-F82C8D7001E7}" sibTransId="{FACC271B-7677-445E-AC8E-3D8752E1927B}"/>
    <dgm:cxn modelId="{5E8E01FB-7B70-4D44-A7B3-0E09A4BEFD72}" type="presOf" srcId="{3CE2CC88-85F0-4798-959F-EB199F97A16F}" destId="{4E680254-F98E-441E-8DB1-0D4D3DB23840}" srcOrd="0" destOrd="0" presId="urn:microsoft.com/office/officeart/2005/8/layout/hierarchy6"/>
    <dgm:cxn modelId="{33A901AF-E846-4BEF-9FC6-5D29FC572AF2}" type="presParOf" srcId="{4E680254-F98E-441E-8DB1-0D4D3DB23840}" destId="{189B6F32-AD59-46F7-9551-ED133E08B58E}" srcOrd="0" destOrd="0" presId="urn:microsoft.com/office/officeart/2005/8/layout/hierarchy6"/>
    <dgm:cxn modelId="{B1484857-2FFC-454C-8FBA-E50BC3083B8F}" type="presParOf" srcId="{189B6F32-AD59-46F7-9551-ED133E08B58E}" destId="{92B7849E-130F-46BD-8F5E-658C02E12B8C}" srcOrd="0" destOrd="0" presId="urn:microsoft.com/office/officeart/2005/8/layout/hierarchy6"/>
    <dgm:cxn modelId="{5E0B657E-6CC6-4B45-8D93-BEB2A310DB03}" type="presParOf" srcId="{92B7849E-130F-46BD-8F5E-658C02E12B8C}" destId="{07CEE397-FCA9-44FE-8A84-FFB60F719876}" srcOrd="0" destOrd="0" presId="urn:microsoft.com/office/officeart/2005/8/layout/hierarchy6"/>
    <dgm:cxn modelId="{38C98F8A-635F-44D6-9760-3C8BFA84F6BF}" type="presParOf" srcId="{07CEE397-FCA9-44FE-8A84-FFB60F719876}" destId="{6D86422C-B6AF-41DF-B4B1-275059D874CE}" srcOrd="0" destOrd="0" presId="urn:microsoft.com/office/officeart/2005/8/layout/hierarchy6"/>
    <dgm:cxn modelId="{7771562C-69E9-4052-83AC-E5B76F8126E4}" type="presParOf" srcId="{07CEE397-FCA9-44FE-8A84-FFB60F719876}" destId="{B89A9CE7-2D0A-48B8-A840-DD3207B2F9E3}" srcOrd="1" destOrd="0" presId="urn:microsoft.com/office/officeart/2005/8/layout/hierarchy6"/>
    <dgm:cxn modelId="{A5CEC2F8-303B-4E83-B4C9-8F6A9CD2F564}" type="presParOf" srcId="{B89A9CE7-2D0A-48B8-A840-DD3207B2F9E3}" destId="{8D392004-71D3-4100-AABD-ED5B9233335C}" srcOrd="0" destOrd="0" presId="urn:microsoft.com/office/officeart/2005/8/layout/hierarchy6"/>
    <dgm:cxn modelId="{BD5A11D7-910D-4959-B037-496BA49DCB58}" type="presParOf" srcId="{B89A9CE7-2D0A-48B8-A840-DD3207B2F9E3}" destId="{DC8065B5-B630-4552-B751-004F3863A17D}" srcOrd="1" destOrd="0" presId="urn:microsoft.com/office/officeart/2005/8/layout/hierarchy6"/>
    <dgm:cxn modelId="{16EDC960-AFA7-4679-BF47-B657ACAF9F0E}" type="presParOf" srcId="{DC8065B5-B630-4552-B751-004F3863A17D}" destId="{22CBE429-4331-40FC-BEB8-6EF695FD7E98}" srcOrd="0" destOrd="0" presId="urn:microsoft.com/office/officeart/2005/8/layout/hierarchy6"/>
    <dgm:cxn modelId="{34659B14-BFDD-412F-9489-6BE3BB253C35}" type="presParOf" srcId="{DC8065B5-B630-4552-B751-004F3863A17D}" destId="{6D40DDAA-7058-4BE2-AB66-D6DCE2A7C937}" srcOrd="1" destOrd="0" presId="urn:microsoft.com/office/officeart/2005/8/layout/hierarchy6"/>
    <dgm:cxn modelId="{1901F847-B49A-4F61-8FE1-5C4E8AF4419B}" type="presParOf" srcId="{6D40DDAA-7058-4BE2-AB66-D6DCE2A7C937}" destId="{46406016-ECF0-4D9E-AC58-874B7CAF868F}" srcOrd="0" destOrd="0" presId="urn:microsoft.com/office/officeart/2005/8/layout/hierarchy6"/>
    <dgm:cxn modelId="{3830A549-1FB1-4AB6-9530-EE4D96120AF8}" type="presParOf" srcId="{6D40DDAA-7058-4BE2-AB66-D6DCE2A7C937}" destId="{F59A2766-EE69-4B08-80EA-1EDE08BB087C}" srcOrd="1" destOrd="0" presId="urn:microsoft.com/office/officeart/2005/8/layout/hierarchy6"/>
    <dgm:cxn modelId="{7B870E5D-0D52-415C-9084-697634670B88}" type="presParOf" srcId="{F59A2766-EE69-4B08-80EA-1EDE08BB087C}" destId="{26FE037D-B28F-4CBA-A204-454C1D54B88E}" srcOrd="0" destOrd="0" presId="urn:microsoft.com/office/officeart/2005/8/layout/hierarchy6"/>
    <dgm:cxn modelId="{B2AC91A0-4E92-4385-B8BA-CE43791B3DF2}" type="presParOf" srcId="{F59A2766-EE69-4B08-80EA-1EDE08BB087C}" destId="{CD8A6332-32B4-442D-A209-F5BFDE795ACF}" srcOrd="1" destOrd="0" presId="urn:microsoft.com/office/officeart/2005/8/layout/hierarchy6"/>
    <dgm:cxn modelId="{18731DD2-0340-4D67-9EFF-A1322AC8630B}" type="presParOf" srcId="{CD8A6332-32B4-442D-A209-F5BFDE795ACF}" destId="{A8CB6AFD-91E1-4FE8-A7B1-86C264FE7F4E}" srcOrd="0" destOrd="0" presId="urn:microsoft.com/office/officeart/2005/8/layout/hierarchy6"/>
    <dgm:cxn modelId="{EC9E0902-0C23-4A60-AD1C-D58005EEA97B}" type="presParOf" srcId="{CD8A6332-32B4-442D-A209-F5BFDE795ACF}" destId="{5A0CF647-943E-4C5E-8B38-067CA3571034}" srcOrd="1" destOrd="0" presId="urn:microsoft.com/office/officeart/2005/8/layout/hierarchy6"/>
    <dgm:cxn modelId="{D45D444C-21BF-4D41-9F35-D973C61F74C0}" type="presParOf" srcId="{5A0CF647-943E-4C5E-8B38-067CA3571034}" destId="{B1E6AE2C-16D9-4E31-8D08-E25548F3A3D2}" srcOrd="0" destOrd="0" presId="urn:microsoft.com/office/officeart/2005/8/layout/hierarchy6"/>
    <dgm:cxn modelId="{94E31E67-8881-4F10-834F-DE832F5AFB49}" type="presParOf" srcId="{5A0CF647-943E-4C5E-8B38-067CA3571034}" destId="{37ACFACA-CB28-4865-B750-4F30ECFEA4C1}" srcOrd="1" destOrd="0" presId="urn:microsoft.com/office/officeart/2005/8/layout/hierarchy6"/>
    <dgm:cxn modelId="{3AF87D11-8AB5-4D78-A4F5-9F47AF2E1EAA}" type="presParOf" srcId="{37ACFACA-CB28-4865-B750-4F30ECFEA4C1}" destId="{5921A2B2-0D9B-4950-99AB-A55B3D234B46}" srcOrd="0" destOrd="0" presId="urn:microsoft.com/office/officeart/2005/8/layout/hierarchy6"/>
    <dgm:cxn modelId="{FD5577AA-08C5-4F39-944B-039F596B6A94}" type="presParOf" srcId="{37ACFACA-CB28-4865-B750-4F30ECFEA4C1}" destId="{CB5A8256-A13B-4F1B-887D-DBA6810D4051}" srcOrd="1" destOrd="0" presId="urn:microsoft.com/office/officeart/2005/8/layout/hierarchy6"/>
    <dgm:cxn modelId="{8BB000FD-D4C7-4F4A-B0E6-CB502D7A7AC9}" type="presParOf" srcId="{CB5A8256-A13B-4F1B-887D-DBA6810D4051}" destId="{72E1D8EF-9611-4B1B-9238-B6E804FDCB10}" srcOrd="0" destOrd="0" presId="urn:microsoft.com/office/officeart/2005/8/layout/hierarchy6"/>
    <dgm:cxn modelId="{B99D156F-FE53-498C-A4A8-35AE0B45B274}" type="presParOf" srcId="{CB5A8256-A13B-4F1B-887D-DBA6810D4051}" destId="{FCE454A0-7572-47E8-B7C8-526EE22E8D06}" srcOrd="1" destOrd="0" presId="urn:microsoft.com/office/officeart/2005/8/layout/hierarchy6"/>
    <dgm:cxn modelId="{05E525BF-6DF1-4F9E-91DB-04C8E91029BB}" type="presParOf" srcId="{FCE454A0-7572-47E8-B7C8-526EE22E8D06}" destId="{77ADA8D9-9884-4FD7-92D6-D38CA11186D7}" srcOrd="0" destOrd="0" presId="urn:microsoft.com/office/officeart/2005/8/layout/hierarchy6"/>
    <dgm:cxn modelId="{171EAE61-1E4D-41F7-8E07-156707EC175E}" type="presParOf" srcId="{FCE454A0-7572-47E8-B7C8-526EE22E8D06}" destId="{E6B63224-C0B9-48C4-BE9B-C55974C0E396}" srcOrd="1" destOrd="0" presId="urn:microsoft.com/office/officeart/2005/8/layout/hierarchy6"/>
    <dgm:cxn modelId="{AF7ACA8D-2657-4E6D-8101-796C700485FE}" type="presParOf" srcId="{E6B63224-C0B9-48C4-BE9B-C55974C0E396}" destId="{E178AB27-BD09-4CA0-9485-E7E72CAE5D0D}" srcOrd="0" destOrd="0" presId="urn:microsoft.com/office/officeart/2005/8/layout/hierarchy6"/>
    <dgm:cxn modelId="{A91D9715-33FF-4A85-AF80-ECAEA050CB3E}" type="presParOf" srcId="{E6B63224-C0B9-48C4-BE9B-C55974C0E396}" destId="{FB9421E9-C201-4AB3-BFD5-2CF9FFC65D29}" srcOrd="1" destOrd="0" presId="urn:microsoft.com/office/officeart/2005/8/layout/hierarchy6"/>
    <dgm:cxn modelId="{339F6B25-5675-435A-87F8-BCD2930B4FB7}" type="presParOf" srcId="{FB9421E9-C201-4AB3-BFD5-2CF9FFC65D29}" destId="{E9B5727D-7414-4886-9B8B-BC0C0655E945}" srcOrd="0" destOrd="0" presId="urn:microsoft.com/office/officeart/2005/8/layout/hierarchy6"/>
    <dgm:cxn modelId="{8E051D33-2F31-43F2-961A-4D6572D34AFC}" type="presParOf" srcId="{FB9421E9-C201-4AB3-BFD5-2CF9FFC65D29}" destId="{49AAC85D-730E-47FF-BBC4-C6F9355D6E31}" srcOrd="1" destOrd="0" presId="urn:microsoft.com/office/officeart/2005/8/layout/hierarchy6"/>
    <dgm:cxn modelId="{27BB40B1-5E9A-4F1B-8B28-8C97663192DE}" type="presParOf" srcId="{49AAC85D-730E-47FF-BBC4-C6F9355D6E31}" destId="{79198103-4B40-4597-8AF0-0E808A83DBA3}" srcOrd="0" destOrd="0" presId="urn:microsoft.com/office/officeart/2005/8/layout/hierarchy6"/>
    <dgm:cxn modelId="{36B31F28-0400-4A82-B5B1-961E43594371}" type="presParOf" srcId="{49AAC85D-730E-47FF-BBC4-C6F9355D6E31}" destId="{1C7015D1-6B13-4D0D-89E2-ABA81D96E910}" srcOrd="1" destOrd="0" presId="urn:microsoft.com/office/officeart/2005/8/layout/hierarchy6"/>
    <dgm:cxn modelId="{E48CA8C0-0BFB-4D3E-8422-58F3F41BF8F5}" type="presParOf" srcId="{FCE454A0-7572-47E8-B7C8-526EE22E8D06}" destId="{2CDD0642-3493-41C5-B744-5BB5C7746DFF}" srcOrd="2" destOrd="0" presId="urn:microsoft.com/office/officeart/2005/8/layout/hierarchy6"/>
    <dgm:cxn modelId="{96690439-4797-43C1-A93B-B7A793B5C83D}" type="presParOf" srcId="{FCE454A0-7572-47E8-B7C8-526EE22E8D06}" destId="{AA17546D-4FC3-4C55-97C2-BEE287A0659F}" srcOrd="3" destOrd="0" presId="urn:microsoft.com/office/officeart/2005/8/layout/hierarchy6"/>
    <dgm:cxn modelId="{666623B9-6C03-4992-BFE2-050564B443C0}" type="presParOf" srcId="{AA17546D-4FC3-4C55-97C2-BEE287A0659F}" destId="{586D1E11-57CB-45BE-8F9A-5104016D5D36}" srcOrd="0" destOrd="0" presId="urn:microsoft.com/office/officeart/2005/8/layout/hierarchy6"/>
    <dgm:cxn modelId="{88C2737D-46AA-41F4-84A3-0C6DED3C88C0}" type="presParOf" srcId="{AA17546D-4FC3-4C55-97C2-BEE287A0659F}" destId="{38BB64F9-317B-40BB-8BE1-09DE51ADFB9C}" srcOrd="1" destOrd="0" presId="urn:microsoft.com/office/officeart/2005/8/layout/hierarchy6"/>
    <dgm:cxn modelId="{F2234668-5099-4951-AB63-168C510B96AD}" type="presParOf" srcId="{38BB64F9-317B-40BB-8BE1-09DE51ADFB9C}" destId="{00DC7BFB-78B6-4EC1-8EED-F0977891FD6F}" srcOrd="0" destOrd="0" presId="urn:microsoft.com/office/officeart/2005/8/layout/hierarchy6"/>
    <dgm:cxn modelId="{D412B39C-8F7A-4DFD-AAB8-243EEB94ED61}" type="presParOf" srcId="{38BB64F9-317B-40BB-8BE1-09DE51ADFB9C}" destId="{4A32FA6D-B747-4FCE-B7C6-5242E91DD366}" srcOrd="1" destOrd="0" presId="urn:microsoft.com/office/officeart/2005/8/layout/hierarchy6"/>
    <dgm:cxn modelId="{F3EEAD9E-3422-4FBB-BE1F-D1D5270EB32D}" type="presParOf" srcId="{4A32FA6D-B747-4FCE-B7C6-5242E91DD366}" destId="{F7F0CB13-342A-426E-B651-D8378801F028}" srcOrd="0" destOrd="0" presId="urn:microsoft.com/office/officeart/2005/8/layout/hierarchy6"/>
    <dgm:cxn modelId="{D4A73255-29A7-4AB0-9146-9C053D14AA43}" type="presParOf" srcId="{4A32FA6D-B747-4FCE-B7C6-5242E91DD366}" destId="{47CF76A2-24AA-4110-8314-C9BD432E3D74}" srcOrd="1" destOrd="0" presId="urn:microsoft.com/office/officeart/2005/8/layout/hierarchy6"/>
    <dgm:cxn modelId="{E28BB979-1AAB-41D3-B29D-3478DF56C7B7}" type="presParOf" srcId="{CD8A6332-32B4-442D-A209-F5BFDE795ACF}" destId="{5A8300F4-0E8D-4122-B06F-A9AAD22F10BE}" srcOrd="2" destOrd="0" presId="urn:microsoft.com/office/officeart/2005/8/layout/hierarchy6"/>
    <dgm:cxn modelId="{C7B78BE7-2C88-45C0-A460-ACA6E77D122B}" type="presParOf" srcId="{CD8A6332-32B4-442D-A209-F5BFDE795ACF}" destId="{40E3BC98-0A84-4CA0-88AE-FA576807DDB9}" srcOrd="3" destOrd="0" presId="urn:microsoft.com/office/officeart/2005/8/layout/hierarchy6"/>
    <dgm:cxn modelId="{7F0EB43E-0A46-47EF-BD1D-CB8087684AD0}" type="presParOf" srcId="{40E3BC98-0A84-4CA0-88AE-FA576807DDB9}" destId="{B304CFD3-639F-4F67-832A-9A6E7D5F7EC0}" srcOrd="0" destOrd="0" presId="urn:microsoft.com/office/officeart/2005/8/layout/hierarchy6"/>
    <dgm:cxn modelId="{20C14B6B-3DC7-4B82-9678-236486F2E90C}" type="presParOf" srcId="{40E3BC98-0A84-4CA0-88AE-FA576807DDB9}" destId="{B6D7AA37-D807-4BC2-8238-2F48AE3BC981}" srcOrd="1" destOrd="0" presId="urn:microsoft.com/office/officeart/2005/8/layout/hierarchy6"/>
    <dgm:cxn modelId="{951706D6-3673-41A0-89E7-207F918D8164}" type="presParOf" srcId="{B6D7AA37-D807-4BC2-8238-2F48AE3BC981}" destId="{90FA35F2-EA6F-4E7B-B5EC-B3AC15AE11A1}" srcOrd="0" destOrd="0" presId="urn:microsoft.com/office/officeart/2005/8/layout/hierarchy6"/>
    <dgm:cxn modelId="{9D0A5FA4-AE01-49E9-B473-E79FE1E3856B}" type="presParOf" srcId="{B6D7AA37-D807-4BC2-8238-2F48AE3BC981}" destId="{5FF61FED-21CF-4736-A156-0E8F1678EA74}" srcOrd="1" destOrd="0" presId="urn:microsoft.com/office/officeart/2005/8/layout/hierarchy6"/>
    <dgm:cxn modelId="{A9B83301-EEEC-4AD2-89AB-3985ADEA6409}" type="presParOf" srcId="{5FF61FED-21CF-4736-A156-0E8F1678EA74}" destId="{F5B7DEB8-BBC9-4F3C-9290-611F587CDB94}" srcOrd="0" destOrd="0" presId="urn:microsoft.com/office/officeart/2005/8/layout/hierarchy6"/>
    <dgm:cxn modelId="{64660D1D-34DB-4270-8521-CC536C5D0CA1}" type="presParOf" srcId="{5FF61FED-21CF-4736-A156-0E8F1678EA74}" destId="{168D9B85-1611-4F2D-BBAA-4BA586660B2A}" srcOrd="1" destOrd="0" presId="urn:microsoft.com/office/officeart/2005/8/layout/hierarchy6"/>
    <dgm:cxn modelId="{C3E85355-EC58-4FFB-86C5-D7C7ACBE6E09}" type="presParOf" srcId="{4E680254-F98E-441E-8DB1-0D4D3DB23840}" destId="{F2B77F69-B1E7-4418-8185-4644D8A0C11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E2CC88-85F0-4798-959F-EB199F97A16F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D89D8B-D4C8-4DFE-9F97-4CDD3FA84D60}">
      <dgm:prSet phldrT="[Text]" phldr="0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sv-SE" sz="1600" noProof="0" dirty="0">
              <a:solidFill>
                <a:sysClr val="windowText" lastClr="000000"/>
              </a:solidFill>
              <a:latin typeface="Forsvarsmakten Sans Condensed" panose="00000806000000000000" pitchFamily="50" charset="0"/>
            </a:rPr>
            <a:t>Licens</a:t>
          </a:r>
        </a:p>
        <a:p>
          <a:r>
            <a:rPr lang="sv-SE" sz="1600" noProof="0" dirty="0">
              <a:solidFill>
                <a:sysClr val="windowText" lastClr="000000"/>
              </a:solidFill>
              <a:latin typeface="Forsvarsmakten Sans Condensed" panose="00000806000000000000" pitchFamily="50" charset="0"/>
            </a:rPr>
            <a:t>(för enskild hund)</a:t>
          </a:r>
        </a:p>
      </dgm:t>
    </dgm:pt>
    <dgm:pt modelId="{9FD199D2-102E-4AF9-B816-AD62A1521367}" type="parTrans" cxnId="{86E39C9B-1293-40FD-A89B-1884F63B2BF3}">
      <dgm:prSet/>
      <dgm:spPr/>
      <dgm:t>
        <a:bodyPr/>
        <a:lstStyle/>
        <a:p>
          <a:endParaRPr lang="en-US" sz="900"/>
        </a:p>
      </dgm:t>
    </dgm:pt>
    <dgm:pt modelId="{53220E21-8A5D-408D-A600-1242177E9EF0}" type="sibTrans" cxnId="{86E39C9B-1293-40FD-A89B-1884F63B2BF3}">
      <dgm:prSet/>
      <dgm:spPr/>
      <dgm:t>
        <a:bodyPr/>
        <a:lstStyle/>
        <a:p>
          <a:endParaRPr lang="en-US" sz="900"/>
        </a:p>
      </dgm:t>
    </dgm:pt>
    <dgm:pt modelId="{1F32A94D-F060-4FE5-8DA0-A613C62D3D0F}">
      <dgm:prSet phldrT="[Text]" phldr="0" custT="1"/>
      <dgm:spPr/>
      <dgm:t>
        <a:bodyPr/>
        <a:lstStyle/>
        <a:p>
          <a:r>
            <a:rPr lang="sv-SE" sz="1000" noProof="0" dirty="0"/>
            <a:t>&gt; 5 år sedan genomförd TUO</a:t>
          </a:r>
        </a:p>
      </dgm:t>
    </dgm:pt>
    <dgm:pt modelId="{F8FE7065-DA14-4546-A817-7BEA35800320}" type="parTrans" cxnId="{C84B5762-817B-4940-9A2C-9A5EB0016042}">
      <dgm:prSet/>
      <dgm:spPr/>
      <dgm:t>
        <a:bodyPr/>
        <a:lstStyle/>
        <a:p>
          <a:endParaRPr lang="en-US" sz="1000"/>
        </a:p>
      </dgm:t>
    </dgm:pt>
    <dgm:pt modelId="{408B32D1-2890-4C3F-A28C-7017B6CEFDEA}" type="sibTrans" cxnId="{C84B5762-817B-4940-9A2C-9A5EB0016042}">
      <dgm:prSet/>
      <dgm:spPr/>
      <dgm:t>
        <a:bodyPr/>
        <a:lstStyle/>
        <a:p>
          <a:endParaRPr lang="en-US" sz="900"/>
        </a:p>
      </dgm:t>
    </dgm:pt>
    <dgm:pt modelId="{73C008E0-51CE-44D3-8858-B1F3CFA92D91}">
      <dgm:prSet phldrT="[Text]" phldr="0" custT="1"/>
      <dgm:spPr/>
      <dgm:t>
        <a:bodyPr/>
        <a:lstStyle/>
        <a:p>
          <a:r>
            <a:rPr lang="sv-SE" sz="1000" noProof="0" dirty="0"/>
            <a:t>Ej </a:t>
          </a:r>
          <a:r>
            <a:rPr lang="sv-SE" sz="1000" noProof="0" dirty="0" err="1"/>
            <a:t>godk</a:t>
          </a:r>
          <a:r>
            <a:rPr lang="sv-SE" sz="1000" noProof="0" dirty="0"/>
            <a:t> TUO efter 260101</a:t>
          </a:r>
        </a:p>
      </dgm:t>
    </dgm:pt>
    <dgm:pt modelId="{99B4BBBE-C59C-438D-BE7A-1FA513DA5AFC}" type="parTrans" cxnId="{8D5A823D-AD69-47ED-97AD-760973EDF589}">
      <dgm:prSet/>
      <dgm:spPr/>
      <dgm:t>
        <a:bodyPr/>
        <a:lstStyle/>
        <a:p>
          <a:endParaRPr lang="en-US" sz="1000"/>
        </a:p>
      </dgm:t>
    </dgm:pt>
    <dgm:pt modelId="{8B1C7789-E90C-494D-8DC5-5F49C8BD2413}" type="sibTrans" cxnId="{8D5A823D-AD69-47ED-97AD-760973EDF589}">
      <dgm:prSet/>
      <dgm:spPr/>
      <dgm:t>
        <a:bodyPr/>
        <a:lstStyle/>
        <a:p>
          <a:endParaRPr lang="en-US" sz="900"/>
        </a:p>
      </dgm:t>
    </dgm:pt>
    <dgm:pt modelId="{E10265EE-695A-4D5A-B723-D9ACB592A896}">
      <dgm:prSet phldrT="[Text]" phldr="0" custT="1"/>
      <dgm:spPr/>
      <dgm:t>
        <a:bodyPr vert="horz"/>
        <a:lstStyle/>
        <a:p>
          <a:r>
            <a:rPr lang="sv-SE" sz="1000" noProof="0" dirty="0"/>
            <a:t>Vilande skyddslicens</a:t>
          </a:r>
        </a:p>
      </dgm:t>
    </dgm:pt>
    <dgm:pt modelId="{0C7A605F-77D6-46E4-9207-9CAC93AF1BE2}" type="parTrans" cxnId="{14FF9839-4EEE-4794-8005-095A0867EAC3}">
      <dgm:prSet/>
      <dgm:spPr/>
      <dgm:t>
        <a:bodyPr/>
        <a:lstStyle/>
        <a:p>
          <a:endParaRPr lang="en-US" sz="1000"/>
        </a:p>
      </dgm:t>
    </dgm:pt>
    <dgm:pt modelId="{F9468757-92B0-4E78-A039-C0BB90B91732}" type="sibTrans" cxnId="{14FF9839-4EEE-4794-8005-095A0867EAC3}">
      <dgm:prSet/>
      <dgm:spPr/>
      <dgm:t>
        <a:bodyPr/>
        <a:lstStyle/>
        <a:p>
          <a:endParaRPr lang="en-US" sz="900"/>
        </a:p>
      </dgm:t>
    </dgm:pt>
    <dgm:pt modelId="{85379234-7B8A-48DD-95A5-073605B78886}">
      <dgm:prSet phldrT="[Text]" phldr="0" custT="1"/>
      <dgm:spPr/>
      <dgm:t>
        <a:bodyPr/>
        <a:lstStyle/>
        <a:p>
          <a:r>
            <a:rPr lang="sv-SE" sz="1000" noProof="0" dirty="0"/>
            <a:t>Genomförd TUO </a:t>
          </a:r>
          <a:br>
            <a:rPr lang="sv-SE" sz="1000" noProof="0" dirty="0"/>
          </a:br>
          <a:r>
            <a:rPr lang="sv-SE" sz="1000" noProof="0" dirty="0"/>
            <a:t>efter 260101 - gratis</a:t>
          </a:r>
        </a:p>
      </dgm:t>
    </dgm:pt>
    <dgm:pt modelId="{7629AF2D-FD62-4362-8DE4-71C4F9E4FFA1}" type="parTrans" cxnId="{CE3AAAC1-8E07-4AF8-A7FF-A124B5E16908}">
      <dgm:prSet/>
      <dgm:spPr/>
      <dgm:t>
        <a:bodyPr/>
        <a:lstStyle/>
        <a:p>
          <a:endParaRPr lang="en-US" sz="1000"/>
        </a:p>
      </dgm:t>
    </dgm:pt>
    <dgm:pt modelId="{476600B6-2DAB-4451-B014-94EAB109655B}" type="sibTrans" cxnId="{CE3AAAC1-8E07-4AF8-A7FF-A124B5E16908}">
      <dgm:prSet/>
      <dgm:spPr/>
      <dgm:t>
        <a:bodyPr/>
        <a:lstStyle/>
        <a:p>
          <a:endParaRPr lang="en-US" sz="900"/>
        </a:p>
      </dgm:t>
    </dgm:pt>
    <dgm:pt modelId="{D622E9AD-0539-490D-A9B3-D6738A09B911}">
      <dgm:prSet phldrT="[Text]" phldr="0" custT="1"/>
      <dgm:spPr/>
      <dgm:t>
        <a:bodyPr/>
        <a:lstStyle/>
        <a:p>
          <a:r>
            <a:rPr lang="sv-SE" sz="1000" noProof="0" dirty="0"/>
            <a:t>TUO efter 260101 - gratis</a:t>
          </a:r>
        </a:p>
      </dgm:t>
    </dgm:pt>
    <dgm:pt modelId="{1B9CF5AA-718B-4AB8-A3CD-F79B1709E17C}" type="parTrans" cxnId="{0737EF7F-2212-487D-87A4-2192A0E5154C}">
      <dgm:prSet/>
      <dgm:spPr/>
      <dgm:t>
        <a:bodyPr/>
        <a:lstStyle/>
        <a:p>
          <a:endParaRPr lang="en-US" sz="1000"/>
        </a:p>
      </dgm:t>
    </dgm:pt>
    <dgm:pt modelId="{8A0228CF-B161-4784-A4FB-E7502650737D}" type="sibTrans" cxnId="{0737EF7F-2212-487D-87A4-2192A0E5154C}">
      <dgm:prSet/>
      <dgm:spPr/>
      <dgm:t>
        <a:bodyPr/>
        <a:lstStyle/>
        <a:p>
          <a:endParaRPr lang="en-US" sz="900"/>
        </a:p>
      </dgm:t>
    </dgm:pt>
    <dgm:pt modelId="{5C54A5F7-0DF6-4C1F-B5E9-1A3A8454D3EF}">
      <dgm:prSet phldrT="[Text]" phldr="0" custT="1"/>
      <dgm:spPr/>
      <dgm:t>
        <a:bodyPr/>
        <a:lstStyle/>
        <a:p>
          <a:r>
            <a:rPr lang="sv-SE" sz="1000" noProof="0" dirty="0"/>
            <a:t>Aktiv skyddslicens</a:t>
          </a:r>
        </a:p>
      </dgm:t>
    </dgm:pt>
    <dgm:pt modelId="{5D042F45-98D1-4719-902A-C4BC6ACFE10B}" type="parTrans" cxnId="{A971F915-C56A-412F-A06A-96ECEB9BC167}">
      <dgm:prSet/>
      <dgm:spPr/>
      <dgm:t>
        <a:bodyPr/>
        <a:lstStyle/>
        <a:p>
          <a:endParaRPr lang="en-US" sz="1000"/>
        </a:p>
      </dgm:t>
    </dgm:pt>
    <dgm:pt modelId="{D21D5997-3929-47CA-B6F1-BDB7149CD5F2}" type="sibTrans" cxnId="{A971F915-C56A-412F-A06A-96ECEB9BC167}">
      <dgm:prSet/>
      <dgm:spPr/>
      <dgm:t>
        <a:bodyPr/>
        <a:lstStyle/>
        <a:p>
          <a:endParaRPr lang="en-US" sz="900"/>
        </a:p>
      </dgm:t>
    </dgm:pt>
    <dgm:pt modelId="{E35B39A7-210A-415D-98FE-CD7A4DA423CB}">
      <dgm:prSet phldrT="[Text]" phldr="0" custT="1"/>
      <dgm:spPr/>
      <dgm:t>
        <a:bodyPr/>
        <a:lstStyle/>
        <a:p>
          <a:r>
            <a:rPr lang="sv-SE" sz="1000" noProof="0" dirty="0"/>
            <a:t>Vilande skyddslicens</a:t>
          </a:r>
        </a:p>
      </dgm:t>
    </dgm:pt>
    <dgm:pt modelId="{77617977-ADA7-4E42-B1C2-BF545490CED3}" type="parTrans" cxnId="{CC1EBCB0-78BC-4602-9A1F-350AA2ACD3B1}">
      <dgm:prSet/>
      <dgm:spPr/>
      <dgm:t>
        <a:bodyPr/>
        <a:lstStyle/>
        <a:p>
          <a:endParaRPr lang="en-US" sz="1000"/>
        </a:p>
      </dgm:t>
    </dgm:pt>
    <dgm:pt modelId="{608C08B3-468C-41B3-8A07-DAE4FA2645A2}" type="sibTrans" cxnId="{CC1EBCB0-78BC-4602-9A1F-350AA2ACD3B1}">
      <dgm:prSet/>
      <dgm:spPr/>
      <dgm:t>
        <a:bodyPr/>
        <a:lstStyle/>
        <a:p>
          <a:endParaRPr lang="en-US" sz="900"/>
        </a:p>
      </dgm:t>
    </dgm:pt>
    <dgm:pt modelId="{0A545647-6201-4D67-BB0A-9E368B8CEC3C}">
      <dgm:prSet phldrT="[Text]" phldr="0" custT="1"/>
      <dgm:spPr/>
      <dgm:t>
        <a:bodyPr/>
        <a:lstStyle/>
        <a:p>
          <a:r>
            <a:rPr lang="sv-SE" sz="1000" noProof="0" dirty="0"/>
            <a:t>&gt; 5 år, genomför TUO igen - gratis</a:t>
          </a:r>
        </a:p>
      </dgm:t>
    </dgm:pt>
    <dgm:pt modelId="{6840D36E-181D-4F49-8A29-9AD15A3D791E}" type="parTrans" cxnId="{1F1BD9AD-0D31-4E2E-AFF1-2817B81C4C3B}">
      <dgm:prSet/>
      <dgm:spPr/>
      <dgm:t>
        <a:bodyPr/>
        <a:lstStyle/>
        <a:p>
          <a:endParaRPr lang="en-US" sz="1000"/>
        </a:p>
      </dgm:t>
    </dgm:pt>
    <dgm:pt modelId="{237C51C8-A237-45B9-A464-7749C5216260}" type="sibTrans" cxnId="{1F1BD9AD-0D31-4E2E-AFF1-2817B81C4C3B}">
      <dgm:prSet/>
      <dgm:spPr/>
      <dgm:t>
        <a:bodyPr/>
        <a:lstStyle/>
        <a:p>
          <a:endParaRPr lang="en-US" sz="900"/>
        </a:p>
      </dgm:t>
    </dgm:pt>
    <dgm:pt modelId="{5EF3739F-91BB-4DE3-B851-9471ADABFEA2}">
      <dgm:prSet phldrT="[Text]" phldr="0" custT="1"/>
      <dgm:spPr/>
      <dgm:t>
        <a:bodyPr/>
        <a:lstStyle/>
        <a:p>
          <a:r>
            <a:rPr lang="sv-SE" sz="1000" noProof="0" dirty="0"/>
            <a:t>Aktiv skyddslicens</a:t>
          </a:r>
        </a:p>
      </dgm:t>
    </dgm:pt>
    <dgm:pt modelId="{E52D5025-FEEB-4400-AEFB-72751E1B2F09}" type="parTrans" cxnId="{EEC3576C-9FE7-4CAE-AA97-0458573F3296}">
      <dgm:prSet/>
      <dgm:spPr/>
      <dgm:t>
        <a:bodyPr/>
        <a:lstStyle/>
        <a:p>
          <a:endParaRPr lang="en-US" sz="1000"/>
        </a:p>
      </dgm:t>
    </dgm:pt>
    <dgm:pt modelId="{D9D7062A-15CB-42A3-85FD-78076D7E4F56}" type="sibTrans" cxnId="{EEC3576C-9FE7-4CAE-AA97-0458573F3296}">
      <dgm:prSet/>
      <dgm:spPr/>
      <dgm:t>
        <a:bodyPr/>
        <a:lstStyle/>
        <a:p>
          <a:endParaRPr lang="en-US" sz="900"/>
        </a:p>
      </dgm:t>
    </dgm:pt>
    <dgm:pt modelId="{DEACCDC0-8726-45E2-9486-FC5C9681F026}">
      <dgm:prSet phldrT="[Text]" phldr="0" custT="1"/>
      <dgm:spPr/>
      <dgm:t>
        <a:bodyPr/>
        <a:lstStyle/>
        <a:p>
          <a:r>
            <a:rPr lang="sv-SE" sz="1000" noProof="0" dirty="0"/>
            <a:t>Aktiv skyddslicens</a:t>
          </a:r>
        </a:p>
      </dgm:t>
    </dgm:pt>
    <dgm:pt modelId="{171AE992-4EAD-4318-AB8C-6536E1075E52}" type="parTrans" cxnId="{EA2689B6-7114-43A4-AB8E-ECDE21A06B56}">
      <dgm:prSet/>
      <dgm:spPr/>
      <dgm:t>
        <a:bodyPr/>
        <a:lstStyle/>
        <a:p>
          <a:endParaRPr lang="en-US"/>
        </a:p>
      </dgm:t>
    </dgm:pt>
    <dgm:pt modelId="{D69894D2-B6A2-4BA4-839E-BD00F4A75A94}" type="sibTrans" cxnId="{EA2689B6-7114-43A4-AB8E-ECDE21A06B56}">
      <dgm:prSet/>
      <dgm:spPr/>
      <dgm:t>
        <a:bodyPr/>
        <a:lstStyle/>
        <a:p>
          <a:endParaRPr lang="en-US"/>
        </a:p>
      </dgm:t>
    </dgm:pt>
    <dgm:pt modelId="{629A1306-AA8F-4BD3-9807-CE335489F2D1}" type="pres">
      <dgm:prSet presAssocID="{3CE2CC88-85F0-4798-959F-EB199F97A16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39731F1-1D91-41CF-BF9A-12B9734E19B0}" type="pres">
      <dgm:prSet presAssocID="{3CE2CC88-85F0-4798-959F-EB199F97A16F}" presName="hierFlow" presStyleCnt="0"/>
      <dgm:spPr/>
    </dgm:pt>
    <dgm:pt modelId="{5D7EBC19-9FAF-4C2F-8DA5-FE188835105A}" type="pres">
      <dgm:prSet presAssocID="{3CE2CC88-85F0-4798-959F-EB199F97A16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D3511B4-52BC-4CE3-BC1B-F290D236015A}" type="pres">
      <dgm:prSet presAssocID="{9DD89D8B-D4C8-4DFE-9F97-4CDD3FA84D60}" presName="Name14" presStyleCnt="0"/>
      <dgm:spPr/>
    </dgm:pt>
    <dgm:pt modelId="{51245E87-88C9-4FD5-8C64-AD7A481BC88C}" type="pres">
      <dgm:prSet presAssocID="{9DD89D8B-D4C8-4DFE-9F97-4CDD3FA84D60}" presName="level1Shape" presStyleLbl="node0" presStyleIdx="0" presStyleCnt="1" custScaleX="326501">
        <dgm:presLayoutVars>
          <dgm:chPref val="3"/>
        </dgm:presLayoutVars>
      </dgm:prSet>
      <dgm:spPr/>
    </dgm:pt>
    <dgm:pt modelId="{7DE5AD03-2587-4932-88D6-367FC7DAD8B5}" type="pres">
      <dgm:prSet presAssocID="{9DD89D8B-D4C8-4DFE-9F97-4CDD3FA84D60}" presName="hierChild2" presStyleCnt="0"/>
      <dgm:spPr/>
    </dgm:pt>
    <dgm:pt modelId="{621FF15F-E967-40BD-9B99-37F829B6C97B}" type="pres">
      <dgm:prSet presAssocID="{99B4BBBE-C59C-438D-BE7A-1FA513DA5AFC}" presName="Name19" presStyleLbl="parChTrans1D2" presStyleIdx="0" presStyleCnt="2"/>
      <dgm:spPr/>
    </dgm:pt>
    <dgm:pt modelId="{64A93272-B9A7-4041-8343-2A6C859568A1}" type="pres">
      <dgm:prSet presAssocID="{73C008E0-51CE-44D3-8858-B1F3CFA92D91}" presName="Name21" presStyleCnt="0"/>
      <dgm:spPr/>
    </dgm:pt>
    <dgm:pt modelId="{6F871BFD-2DBF-4AE6-8C6B-FDDC4EE9B1A6}" type="pres">
      <dgm:prSet presAssocID="{73C008E0-51CE-44D3-8858-B1F3CFA92D91}" presName="level2Shape" presStyleLbl="node2" presStyleIdx="0" presStyleCnt="2" custScaleX="140975"/>
      <dgm:spPr/>
    </dgm:pt>
    <dgm:pt modelId="{3A915DD2-CF0B-454E-B19D-DA343B1F84DF}" type="pres">
      <dgm:prSet presAssocID="{73C008E0-51CE-44D3-8858-B1F3CFA92D91}" presName="hierChild3" presStyleCnt="0"/>
      <dgm:spPr/>
    </dgm:pt>
    <dgm:pt modelId="{F605A387-666F-418F-B694-71A967EAB833}" type="pres">
      <dgm:prSet presAssocID="{0C7A605F-77D6-46E4-9207-9CAC93AF1BE2}" presName="Name19" presStyleLbl="parChTrans1D3" presStyleIdx="0" presStyleCnt="2"/>
      <dgm:spPr/>
    </dgm:pt>
    <dgm:pt modelId="{9FDFE5D8-4E61-4D99-A28A-AD18E8469D10}" type="pres">
      <dgm:prSet presAssocID="{E10265EE-695A-4D5A-B723-D9ACB592A896}" presName="Name21" presStyleCnt="0"/>
      <dgm:spPr/>
    </dgm:pt>
    <dgm:pt modelId="{4E33D247-C772-455D-A76A-2A3EF9D25A35}" type="pres">
      <dgm:prSet presAssocID="{E10265EE-695A-4D5A-B723-D9ACB592A896}" presName="level2Shape" presStyleLbl="node3" presStyleIdx="0" presStyleCnt="2" custScaleX="152867"/>
      <dgm:spPr>
        <a:xfrm>
          <a:off x="2522" y="1671601"/>
          <a:ext cx="895500" cy="597000"/>
        </a:xfrm>
      </dgm:spPr>
    </dgm:pt>
    <dgm:pt modelId="{0BA20D3C-85C3-4A89-A7D7-9B6489F4B623}" type="pres">
      <dgm:prSet presAssocID="{E10265EE-695A-4D5A-B723-D9ACB592A896}" presName="hierChild3" presStyleCnt="0"/>
      <dgm:spPr/>
    </dgm:pt>
    <dgm:pt modelId="{3E5728B8-2D5E-4A88-9FBE-6F2E615177E4}" type="pres">
      <dgm:prSet presAssocID="{7629AF2D-FD62-4362-8DE4-71C4F9E4FFA1}" presName="Name19" presStyleLbl="parChTrans1D4" presStyleIdx="0" presStyleCnt="6"/>
      <dgm:spPr/>
    </dgm:pt>
    <dgm:pt modelId="{3E3CF411-BC3E-4632-AE67-8F15B9916542}" type="pres">
      <dgm:prSet presAssocID="{85379234-7B8A-48DD-95A5-073605B78886}" presName="Name21" presStyleCnt="0"/>
      <dgm:spPr/>
    </dgm:pt>
    <dgm:pt modelId="{54B41784-7912-4328-BE39-FD4DD978A700}" type="pres">
      <dgm:prSet presAssocID="{85379234-7B8A-48DD-95A5-073605B78886}" presName="level2Shape" presStyleLbl="node4" presStyleIdx="0" presStyleCnt="6" custScaleX="149325"/>
      <dgm:spPr/>
    </dgm:pt>
    <dgm:pt modelId="{011D5825-A6ED-4DB7-B57C-37AD450A6217}" type="pres">
      <dgm:prSet presAssocID="{85379234-7B8A-48DD-95A5-073605B78886}" presName="hierChild3" presStyleCnt="0"/>
      <dgm:spPr/>
    </dgm:pt>
    <dgm:pt modelId="{B042D1A1-2585-4FC3-9A20-1387338F6EE6}" type="pres">
      <dgm:prSet presAssocID="{171AE992-4EAD-4318-AB8C-6536E1075E52}" presName="Name19" presStyleLbl="parChTrans1D4" presStyleIdx="1" presStyleCnt="6"/>
      <dgm:spPr/>
    </dgm:pt>
    <dgm:pt modelId="{2D7C3687-162D-468E-8003-218FA2944E76}" type="pres">
      <dgm:prSet presAssocID="{DEACCDC0-8726-45E2-9486-FC5C9681F026}" presName="Name21" presStyleCnt="0"/>
      <dgm:spPr/>
    </dgm:pt>
    <dgm:pt modelId="{5FC99462-5915-4ACD-952F-C0DA4AE64555}" type="pres">
      <dgm:prSet presAssocID="{DEACCDC0-8726-45E2-9486-FC5C9681F026}" presName="level2Shape" presStyleLbl="node4" presStyleIdx="1" presStyleCnt="6" custScaleX="147226"/>
      <dgm:spPr/>
    </dgm:pt>
    <dgm:pt modelId="{FA75CCBA-1795-436E-8620-26337B7DA021}" type="pres">
      <dgm:prSet presAssocID="{DEACCDC0-8726-45E2-9486-FC5C9681F026}" presName="hierChild3" presStyleCnt="0"/>
      <dgm:spPr/>
    </dgm:pt>
    <dgm:pt modelId="{152E0213-B5C1-4226-95D6-8DC0B8F9F4ED}" type="pres">
      <dgm:prSet presAssocID="{1B9CF5AA-718B-4AB8-A3CD-F79B1709E17C}" presName="Name19" presStyleLbl="parChTrans1D2" presStyleIdx="1" presStyleCnt="2"/>
      <dgm:spPr/>
    </dgm:pt>
    <dgm:pt modelId="{75E06537-93BC-49A2-863C-79DC1E21155B}" type="pres">
      <dgm:prSet presAssocID="{D622E9AD-0539-490D-A9B3-D6738A09B911}" presName="Name21" presStyleCnt="0"/>
      <dgm:spPr/>
    </dgm:pt>
    <dgm:pt modelId="{6BDE6B2E-1745-49AD-AB38-D579E35D6DF2}" type="pres">
      <dgm:prSet presAssocID="{D622E9AD-0539-490D-A9B3-D6738A09B911}" presName="level2Shape" presStyleLbl="node2" presStyleIdx="1" presStyleCnt="2" custScaleX="140975"/>
      <dgm:spPr/>
    </dgm:pt>
    <dgm:pt modelId="{20D95CA0-825B-4B0A-AE72-235DCE2DC935}" type="pres">
      <dgm:prSet presAssocID="{D622E9AD-0539-490D-A9B3-D6738A09B911}" presName="hierChild3" presStyleCnt="0"/>
      <dgm:spPr/>
    </dgm:pt>
    <dgm:pt modelId="{910D8C0B-1BC5-492B-B9E9-DCB34F004B26}" type="pres">
      <dgm:prSet presAssocID="{5D042F45-98D1-4719-902A-C4BC6ACFE10B}" presName="Name19" presStyleLbl="parChTrans1D3" presStyleIdx="1" presStyleCnt="2"/>
      <dgm:spPr/>
    </dgm:pt>
    <dgm:pt modelId="{E1690CC0-F8EA-4D32-B01C-806B0279BC47}" type="pres">
      <dgm:prSet presAssocID="{5C54A5F7-0DF6-4C1F-B5E9-1A3A8454D3EF}" presName="Name21" presStyleCnt="0"/>
      <dgm:spPr/>
    </dgm:pt>
    <dgm:pt modelId="{97C4BF35-1D98-4F66-8A55-3BBB61460A95}" type="pres">
      <dgm:prSet presAssocID="{5C54A5F7-0DF6-4C1F-B5E9-1A3A8454D3EF}" presName="level2Shape" presStyleLbl="node3" presStyleIdx="1" presStyleCnt="2" custScaleX="165562"/>
      <dgm:spPr/>
    </dgm:pt>
    <dgm:pt modelId="{FC4A17DB-1A8D-4079-8D84-B33E363A07F5}" type="pres">
      <dgm:prSet presAssocID="{5C54A5F7-0DF6-4C1F-B5E9-1A3A8454D3EF}" presName="hierChild3" presStyleCnt="0"/>
      <dgm:spPr/>
    </dgm:pt>
    <dgm:pt modelId="{21006307-10F1-4B28-98FC-57C1EFA02A90}" type="pres">
      <dgm:prSet presAssocID="{F8FE7065-DA14-4546-A817-7BEA35800320}" presName="Name19" presStyleLbl="parChTrans1D4" presStyleIdx="2" presStyleCnt="6"/>
      <dgm:spPr/>
    </dgm:pt>
    <dgm:pt modelId="{865F3DCA-A8BA-4305-B1BD-985A202D45BD}" type="pres">
      <dgm:prSet presAssocID="{1F32A94D-F060-4FE5-8DA0-A613C62D3D0F}" presName="Name21" presStyleCnt="0"/>
      <dgm:spPr/>
    </dgm:pt>
    <dgm:pt modelId="{EDFB88DF-ED8F-46E8-ADE3-0B81B3E20E3A}" type="pres">
      <dgm:prSet presAssocID="{1F32A94D-F060-4FE5-8DA0-A613C62D3D0F}" presName="level2Shape" presStyleLbl="node4" presStyleIdx="2" presStyleCnt="6" custScaleX="163776"/>
      <dgm:spPr/>
    </dgm:pt>
    <dgm:pt modelId="{7C0D9FCB-B376-448B-A76F-253E7E03C2ED}" type="pres">
      <dgm:prSet presAssocID="{1F32A94D-F060-4FE5-8DA0-A613C62D3D0F}" presName="hierChild3" presStyleCnt="0"/>
      <dgm:spPr/>
    </dgm:pt>
    <dgm:pt modelId="{FB9F4077-EEB8-43A2-A7D6-F8179F80A062}" type="pres">
      <dgm:prSet presAssocID="{77617977-ADA7-4E42-B1C2-BF545490CED3}" presName="Name19" presStyleLbl="parChTrans1D4" presStyleIdx="3" presStyleCnt="6"/>
      <dgm:spPr/>
    </dgm:pt>
    <dgm:pt modelId="{A21EC13C-8FEF-4855-9F32-EBEC925DF609}" type="pres">
      <dgm:prSet presAssocID="{E35B39A7-210A-415D-98FE-CD7A4DA423CB}" presName="Name21" presStyleCnt="0"/>
      <dgm:spPr/>
    </dgm:pt>
    <dgm:pt modelId="{28684B84-D140-43A2-9474-BA046F15C402}" type="pres">
      <dgm:prSet presAssocID="{E35B39A7-210A-415D-98FE-CD7A4DA423CB}" presName="level2Shape" presStyleLbl="node4" presStyleIdx="3" presStyleCnt="6" custScaleX="163174" custScaleY="97291"/>
      <dgm:spPr/>
    </dgm:pt>
    <dgm:pt modelId="{FEECE6AE-729F-4050-BA82-BA1B7D273E9E}" type="pres">
      <dgm:prSet presAssocID="{E35B39A7-210A-415D-98FE-CD7A4DA423CB}" presName="hierChild3" presStyleCnt="0"/>
      <dgm:spPr/>
    </dgm:pt>
    <dgm:pt modelId="{6159553D-B3DD-431C-80D3-2511D0273493}" type="pres">
      <dgm:prSet presAssocID="{6840D36E-181D-4F49-8A29-9AD15A3D791E}" presName="Name19" presStyleLbl="parChTrans1D4" presStyleIdx="4" presStyleCnt="6"/>
      <dgm:spPr/>
    </dgm:pt>
    <dgm:pt modelId="{5C680084-1476-4210-8425-775A027754E8}" type="pres">
      <dgm:prSet presAssocID="{0A545647-6201-4D67-BB0A-9E368B8CEC3C}" presName="Name21" presStyleCnt="0"/>
      <dgm:spPr/>
    </dgm:pt>
    <dgm:pt modelId="{F80150FF-17F0-4829-9122-A814B4A99FA0}" type="pres">
      <dgm:prSet presAssocID="{0A545647-6201-4D67-BB0A-9E368B8CEC3C}" presName="level2Shape" presStyleLbl="node4" presStyleIdx="4" presStyleCnt="6" custScaleX="162656"/>
      <dgm:spPr/>
    </dgm:pt>
    <dgm:pt modelId="{63D40456-0283-403B-B0F4-73F45C8E1DD6}" type="pres">
      <dgm:prSet presAssocID="{0A545647-6201-4D67-BB0A-9E368B8CEC3C}" presName="hierChild3" presStyleCnt="0"/>
      <dgm:spPr/>
    </dgm:pt>
    <dgm:pt modelId="{00D92CB6-5438-4895-919F-64BA0D0FDBF0}" type="pres">
      <dgm:prSet presAssocID="{E52D5025-FEEB-4400-AEFB-72751E1B2F09}" presName="Name19" presStyleLbl="parChTrans1D4" presStyleIdx="5" presStyleCnt="6"/>
      <dgm:spPr/>
    </dgm:pt>
    <dgm:pt modelId="{ADF301AE-B33B-4B41-85B2-54379FC72AAF}" type="pres">
      <dgm:prSet presAssocID="{5EF3739F-91BB-4DE3-B851-9471ADABFEA2}" presName="Name21" presStyleCnt="0"/>
      <dgm:spPr/>
    </dgm:pt>
    <dgm:pt modelId="{752C02CC-5740-4C57-8FF9-46374B849058}" type="pres">
      <dgm:prSet presAssocID="{5EF3739F-91BB-4DE3-B851-9471ADABFEA2}" presName="level2Shape" presStyleLbl="node4" presStyleIdx="5" presStyleCnt="6" custScaleX="158217"/>
      <dgm:spPr/>
    </dgm:pt>
    <dgm:pt modelId="{344E7839-9B39-4026-9075-1CB9837D39E8}" type="pres">
      <dgm:prSet presAssocID="{5EF3739F-91BB-4DE3-B851-9471ADABFEA2}" presName="hierChild3" presStyleCnt="0"/>
      <dgm:spPr/>
    </dgm:pt>
    <dgm:pt modelId="{3A1CB541-55B2-4068-90A3-911EDDFC3631}" type="pres">
      <dgm:prSet presAssocID="{3CE2CC88-85F0-4798-959F-EB199F97A16F}" presName="bgShapesFlow" presStyleCnt="0"/>
      <dgm:spPr/>
    </dgm:pt>
  </dgm:ptLst>
  <dgm:cxnLst>
    <dgm:cxn modelId="{9B5D6501-B460-4AE6-80F8-AF247EF6920C}" type="presOf" srcId="{3CE2CC88-85F0-4798-959F-EB199F97A16F}" destId="{629A1306-AA8F-4BD3-9807-CE335489F2D1}" srcOrd="0" destOrd="0" presId="urn:microsoft.com/office/officeart/2005/8/layout/hierarchy6"/>
    <dgm:cxn modelId="{A971F915-C56A-412F-A06A-96ECEB9BC167}" srcId="{D622E9AD-0539-490D-A9B3-D6738A09B911}" destId="{5C54A5F7-0DF6-4C1F-B5E9-1A3A8454D3EF}" srcOrd="0" destOrd="0" parTransId="{5D042F45-98D1-4719-902A-C4BC6ACFE10B}" sibTransId="{D21D5997-3929-47CA-B6F1-BDB7149CD5F2}"/>
    <dgm:cxn modelId="{0216351F-4E9A-4E77-92A7-F786103D136C}" type="presOf" srcId="{E52D5025-FEEB-4400-AEFB-72751E1B2F09}" destId="{00D92CB6-5438-4895-919F-64BA0D0FDBF0}" srcOrd="0" destOrd="0" presId="urn:microsoft.com/office/officeart/2005/8/layout/hierarchy6"/>
    <dgm:cxn modelId="{346AF226-0807-469C-9E38-DE41BBAC4A07}" type="presOf" srcId="{9DD89D8B-D4C8-4DFE-9F97-4CDD3FA84D60}" destId="{51245E87-88C9-4FD5-8C64-AD7A481BC88C}" srcOrd="0" destOrd="0" presId="urn:microsoft.com/office/officeart/2005/8/layout/hierarchy6"/>
    <dgm:cxn modelId="{E63A0B30-B9B4-4612-8A6A-22726F56F428}" type="presOf" srcId="{7629AF2D-FD62-4362-8DE4-71C4F9E4FFA1}" destId="{3E5728B8-2D5E-4A88-9FBE-6F2E615177E4}" srcOrd="0" destOrd="0" presId="urn:microsoft.com/office/officeart/2005/8/layout/hierarchy6"/>
    <dgm:cxn modelId="{B925C730-85DA-421E-A3F5-B58598DD5106}" type="presOf" srcId="{6840D36E-181D-4F49-8A29-9AD15A3D791E}" destId="{6159553D-B3DD-431C-80D3-2511D0273493}" srcOrd="0" destOrd="0" presId="urn:microsoft.com/office/officeart/2005/8/layout/hierarchy6"/>
    <dgm:cxn modelId="{14FF9839-4EEE-4794-8005-095A0867EAC3}" srcId="{73C008E0-51CE-44D3-8858-B1F3CFA92D91}" destId="{E10265EE-695A-4D5A-B723-D9ACB592A896}" srcOrd="0" destOrd="0" parTransId="{0C7A605F-77D6-46E4-9207-9CAC93AF1BE2}" sibTransId="{F9468757-92B0-4E78-A039-C0BB90B91732}"/>
    <dgm:cxn modelId="{8D5A823D-AD69-47ED-97AD-760973EDF589}" srcId="{9DD89D8B-D4C8-4DFE-9F97-4CDD3FA84D60}" destId="{73C008E0-51CE-44D3-8858-B1F3CFA92D91}" srcOrd="0" destOrd="0" parTransId="{99B4BBBE-C59C-438D-BE7A-1FA513DA5AFC}" sibTransId="{8B1C7789-E90C-494D-8DC5-5F49C8BD2413}"/>
    <dgm:cxn modelId="{C84B5762-817B-4940-9A2C-9A5EB0016042}" srcId="{5C54A5F7-0DF6-4C1F-B5E9-1A3A8454D3EF}" destId="{1F32A94D-F060-4FE5-8DA0-A613C62D3D0F}" srcOrd="0" destOrd="0" parTransId="{F8FE7065-DA14-4546-A817-7BEA35800320}" sibTransId="{408B32D1-2890-4C3F-A28C-7017B6CEFDEA}"/>
    <dgm:cxn modelId="{7CB72F6B-0229-4668-AC54-8DAE10261157}" type="presOf" srcId="{E35B39A7-210A-415D-98FE-CD7A4DA423CB}" destId="{28684B84-D140-43A2-9474-BA046F15C402}" srcOrd="0" destOrd="0" presId="urn:microsoft.com/office/officeart/2005/8/layout/hierarchy6"/>
    <dgm:cxn modelId="{EEC3576C-9FE7-4CAE-AA97-0458573F3296}" srcId="{0A545647-6201-4D67-BB0A-9E368B8CEC3C}" destId="{5EF3739F-91BB-4DE3-B851-9471ADABFEA2}" srcOrd="0" destOrd="0" parTransId="{E52D5025-FEEB-4400-AEFB-72751E1B2F09}" sibTransId="{D9D7062A-15CB-42A3-85FD-78076D7E4F56}"/>
    <dgm:cxn modelId="{47C59E6D-DBD8-4D8D-81E6-8C7603B206FC}" type="presOf" srcId="{F8FE7065-DA14-4546-A817-7BEA35800320}" destId="{21006307-10F1-4B28-98FC-57C1EFA02A90}" srcOrd="0" destOrd="0" presId="urn:microsoft.com/office/officeart/2005/8/layout/hierarchy6"/>
    <dgm:cxn modelId="{0D03AB5A-83F8-4FC3-B15A-227C42DF880C}" type="presOf" srcId="{171AE992-4EAD-4318-AB8C-6536E1075E52}" destId="{B042D1A1-2585-4FC3-9A20-1387338F6EE6}" srcOrd="0" destOrd="0" presId="urn:microsoft.com/office/officeart/2005/8/layout/hierarchy6"/>
    <dgm:cxn modelId="{0737EF7F-2212-487D-87A4-2192A0E5154C}" srcId="{9DD89D8B-D4C8-4DFE-9F97-4CDD3FA84D60}" destId="{D622E9AD-0539-490D-A9B3-D6738A09B911}" srcOrd="1" destOrd="0" parTransId="{1B9CF5AA-718B-4AB8-A3CD-F79B1709E17C}" sibTransId="{8A0228CF-B161-4784-A4FB-E7502650737D}"/>
    <dgm:cxn modelId="{04BF0F83-BA51-471B-8634-72E2046C13B2}" type="presOf" srcId="{1B9CF5AA-718B-4AB8-A3CD-F79B1709E17C}" destId="{152E0213-B5C1-4226-95D6-8DC0B8F9F4ED}" srcOrd="0" destOrd="0" presId="urn:microsoft.com/office/officeart/2005/8/layout/hierarchy6"/>
    <dgm:cxn modelId="{8237F086-121F-47FA-A358-AB1122728DDC}" type="presOf" srcId="{D622E9AD-0539-490D-A9B3-D6738A09B911}" destId="{6BDE6B2E-1745-49AD-AB38-D579E35D6DF2}" srcOrd="0" destOrd="0" presId="urn:microsoft.com/office/officeart/2005/8/layout/hierarchy6"/>
    <dgm:cxn modelId="{06857788-8DB1-4AAF-8FFB-50282246441E}" type="presOf" srcId="{0C7A605F-77D6-46E4-9207-9CAC93AF1BE2}" destId="{F605A387-666F-418F-B694-71A967EAB833}" srcOrd="0" destOrd="0" presId="urn:microsoft.com/office/officeart/2005/8/layout/hierarchy6"/>
    <dgm:cxn modelId="{D9F8B58E-07F9-4686-AE6A-D6E62846836B}" type="presOf" srcId="{73C008E0-51CE-44D3-8858-B1F3CFA92D91}" destId="{6F871BFD-2DBF-4AE6-8C6B-FDDC4EE9B1A6}" srcOrd="0" destOrd="0" presId="urn:microsoft.com/office/officeart/2005/8/layout/hierarchy6"/>
    <dgm:cxn modelId="{29C4CF93-2A1B-4791-B64A-6F2EF9F04150}" type="presOf" srcId="{5D042F45-98D1-4719-902A-C4BC6ACFE10B}" destId="{910D8C0B-1BC5-492B-B9E9-DCB34F004B26}" srcOrd="0" destOrd="0" presId="urn:microsoft.com/office/officeart/2005/8/layout/hierarchy6"/>
    <dgm:cxn modelId="{86E39C9B-1293-40FD-A89B-1884F63B2BF3}" srcId="{3CE2CC88-85F0-4798-959F-EB199F97A16F}" destId="{9DD89D8B-D4C8-4DFE-9F97-4CDD3FA84D60}" srcOrd="0" destOrd="0" parTransId="{9FD199D2-102E-4AF9-B816-AD62A1521367}" sibTransId="{53220E21-8A5D-408D-A600-1242177E9EF0}"/>
    <dgm:cxn modelId="{7675DAA1-05CB-4A9A-ABEB-3AEF9A4FFD9B}" type="presOf" srcId="{77617977-ADA7-4E42-B1C2-BF545490CED3}" destId="{FB9F4077-EEB8-43A2-A7D6-F8179F80A062}" srcOrd="0" destOrd="0" presId="urn:microsoft.com/office/officeart/2005/8/layout/hierarchy6"/>
    <dgm:cxn modelId="{5BC471A5-8BC0-44CA-ADE5-F504CCB42B3E}" type="presOf" srcId="{85379234-7B8A-48DD-95A5-073605B78886}" destId="{54B41784-7912-4328-BE39-FD4DD978A700}" srcOrd="0" destOrd="0" presId="urn:microsoft.com/office/officeart/2005/8/layout/hierarchy6"/>
    <dgm:cxn modelId="{1F1BD9AD-0D31-4E2E-AFF1-2817B81C4C3B}" srcId="{5C54A5F7-0DF6-4C1F-B5E9-1A3A8454D3EF}" destId="{0A545647-6201-4D67-BB0A-9E368B8CEC3C}" srcOrd="1" destOrd="0" parTransId="{6840D36E-181D-4F49-8A29-9AD15A3D791E}" sibTransId="{237C51C8-A237-45B9-A464-7749C5216260}"/>
    <dgm:cxn modelId="{CC1EBCB0-78BC-4602-9A1F-350AA2ACD3B1}" srcId="{1F32A94D-F060-4FE5-8DA0-A613C62D3D0F}" destId="{E35B39A7-210A-415D-98FE-CD7A4DA423CB}" srcOrd="0" destOrd="0" parTransId="{77617977-ADA7-4E42-B1C2-BF545490CED3}" sibTransId="{608C08B3-468C-41B3-8A07-DAE4FA2645A2}"/>
    <dgm:cxn modelId="{EA2689B6-7114-43A4-AB8E-ECDE21A06B56}" srcId="{85379234-7B8A-48DD-95A5-073605B78886}" destId="{DEACCDC0-8726-45E2-9486-FC5C9681F026}" srcOrd="0" destOrd="0" parTransId="{171AE992-4EAD-4318-AB8C-6536E1075E52}" sibTransId="{D69894D2-B6A2-4BA4-839E-BD00F4A75A94}"/>
    <dgm:cxn modelId="{25BFC2B7-4FDA-4550-8B07-4A74D314C42F}" type="presOf" srcId="{5EF3739F-91BB-4DE3-B851-9471ADABFEA2}" destId="{752C02CC-5740-4C57-8FF9-46374B849058}" srcOrd="0" destOrd="0" presId="urn:microsoft.com/office/officeart/2005/8/layout/hierarchy6"/>
    <dgm:cxn modelId="{4C50FFBA-7F23-4636-9F0B-6B3FCF5293AB}" type="presOf" srcId="{0A545647-6201-4D67-BB0A-9E368B8CEC3C}" destId="{F80150FF-17F0-4829-9122-A814B4A99FA0}" srcOrd="0" destOrd="0" presId="urn:microsoft.com/office/officeart/2005/8/layout/hierarchy6"/>
    <dgm:cxn modelId="{7F512DBC-CFF6-45A6-AFDC-37E391255765}" type="presOf" srcId="{99B4BBBE-C59C-438D-BE7A-1FA513DA5AFC}" destId="{621FF15F-E967-40BD-9B99-37F829B6C97B}" srcOrd="0" destOrd="0" presId="urn:microsoft.com/office/officeart/2005/8/layout/hierarchy6"/>
    <dgm:cxn modelId="{CE3AAAC1-8E07-4AF8-A7FF-A124B5E16908}" srcId="{E10265EE-695A-4D5A-B723-D9ACB592A896}" destId="{85379234-7B8A-48DD-95A5-073605B78886}" srcOrd="0" destOrd="0" parTransId="{7629AF2D-FD62-4362-8DE4-71C4F9E4FFA1}" sibTransId="{476600B6-2DAB-4451-B014-94EAB109655B}"/>
    <dgm:cxn modelId="{1B6D75C2-B848-4FFD-A792-94369F52EC07}" type="presOf" srcId="{E10265EE-695A-4D5A-B723-D9ACB592A896}" destId="{4E33D247-C772-455D-A76A-2A3EF9D25A35}" srcOrd="0" destOrd="0" presId="urn:microsoft.com/office/officeart/2005/8/layout/hierarchy6"/>
    <dgm:cxn modelId="{7AD0FDD8-C418-4FD2-B71B-B990444D5AAB}" type="presOf" srcId="{1F32A94D-F060-4FE5-8DA0-A613C62D3D0F}" destId="{EDFB88DF-ED8F-46E8-ADE3-0B81B3E20E3A}" srcOrd="0" destOrd="0" presId="urn:microsoft.com/office/officeart/2005/8/layout/hierarchy6"/>
    <dgm:cxn modelId="{437F19DE-AD76-4E16-BE36-D441CF132F47}" type="presOf" srcId="{5C54A5F7-0DF6-4C1F-B5E9-1A3A8454D3EF}" destId="{97C4BF35-1D98-4F66-8A55-3BBB61460A95}" srcOrd="0" destOrd="0" presId="urn:microsoft.com/office/officeart/2005/8/layout/hierarchy6"/>
    <dgm:cxn modelId="{C524A7DF-DD28-41A0-A4AF-354182197529}" type="presOf" srcId="{DEACCDC0-8726-45E2-9486-FC5C9681F026}" destId="{5FC99462-5915-4ACD-952F-C0DA4AE64555}" srcOrd="0" destOrd="0" presId="urn:microsoft.com/office/officeart/2005/8/layout/hierarchy6"/>
    <dgm:cxn modelId="{2FE97AD4-A598-45EB-9AC7-0E691077725C}" type="presParOf" srcId="{629A1306-AA8F-4BD3-9807-CE335489F2D1}" destId="{539731F1-1D91-41CF-BF9A-12B9734E19B0}" srcOrd="0" destOrd="0" presId="urn:microsoft.com/office/officeart/2005/8/layout/hierarchy6"/>
    <dgm:cxn modelId="{4ADF748A-F2AD-4CDA-A32C-888FA8DB0E1A}" type="presParOf" srcId="{539731F1-1D91-41CF-BF9A-12B9734E19B0}" destId="{5D7EBC19-9FAF-4C2F-8DA5-FE188835105A}" srcOrd="0" destOrd="0" presId="urn:microsoft.com/office/officeart/2005/8/layout/hierarchy6"/>
    <dgm:cxn modelId="{4D6B61FC-8D2D-427A-ACED-B85475DE15E4}" type="presParOf" srcId="{5D7EBC19-9FAF-4C2F-8DA5-FE188835105A}" destId="{3D3511B4-52BC-4CE3-BC1B-F290D236015A}" srcOrd="0" destOrd="0" presId="urn:microsoft.com/office/officeart/2005/8/layout/hierarchy6"/>
    <dgm:cxn modelId="{DA0BBE07-4887-42EC-B291-5486A55D1356}" type="presParOf" srcId="{3D3511B4-52BC-4CE3-BC1B-F290D236015A}" destId="{51245E87-88C9-4FD5-8C64-AD7A481BC88C}" srcOrd="0" destOrd="0" presId="urn:microsoft.com/office/officeart/2005/8/layout/hierarchy6"/>
    <dgm:cxn modelId="{07B62D52-0CD7-436E-9394-E0BB5AC68077}" type="presParOf" srcId="{3D3511B4-52BC-4CE3-BC1B-F290D236015A}" destId="{7DE5AD03-2587-4932-88D6-367FC7DAD8B5}" srcOrd="1" destOrd="0" presId="urn:microsoft.com/office/officeart/2005/8/layout/hierarchy6"/>
    <dgm:cxn modelId="{530DB95D-22FC-4184-BA66-CD96120CB604}" type="presParOf" srcId="{7DE5AD03-2587-4932-88D6-367FC7DAD8B5}" destId="{621FF15F-E967-40BD-9B99-37F829B6C97B}" srcOrd="0" destOrd="0" presId="urn:microsoft.com/office/officeart/2005/8/layout/hierarchy6"/>
    <dgm:cxn modelId="{94DCFA06-5A26-446C-BA88-836CB9BF8AE6}" type="presParOf" srcId="{7DE5AD03-2587-4932-88D6-367FC7DAD8B5}" destId="{64A93272-B9A7-4041-8343-2A6C859568A1}" srcOrd="1" destOrd="0" presId="urn:microsoft.com/office/officeart/2005/8/layout/hierarchy6"/>
    <dgm:cxn modelId="{ED95D58C-2EFC-4DB4-95EA-952B96AA6A35}" type="presParOf" srcId="{64A93272-B9A7-4041-8343-2A6C859568A1}" destId="{6F871BFD-2DBF-4AE6-8C6B-FDDC4EE9B1A6}" srcOrd="0" destOrd="0" presId="urn:microsoft.com/office/officeart/2005/8/layout/hierarchy6"/>
    <dgm:cxn modelId="{6A7D436B-733D-4366-85E6-99B1049A194D}" type="presParOf" srcId="{64A93272-B9A7-4041-8343-2A6C859568A1}" destId="{3A915DD2-CF0B-454E-B19D-DA343B1F84DF}" srcOrd="1" destOrd="0" presId="urn:microsoft.com/office/officeart/2005/8/layout/hierarchy6"/>
    <dgm:cxn modelId="{B7E41574-056C-4A25-84EF-7FFDF152084C}" type="presParOf" srcId="{3A915DD2-CF0B-454E-B19D-DA343B1F84DF}" destId="{F605A387-666F-418F-B694-71A967EAB833}" srcOrd="0" destOrd="0" presId="urn:microsoft.com/office/officeart/2005/8/layout/hierarchy6"/>
    <dgm:cxn modelId="{D5923DEE-DAD8-4AA6-81E4-6BE50031F84D}" type="presParOf" srcId="{3A915DD2-CF0B-454E-B19D-DA343B1F84DF}" destId="{9FDFE5D8-4E61-4D99-A28A-AD18E8469D10}" srcOrd="1" destOrd="0" presId="urn:microsoft.com/office/officeart/2005/8/layout/hierarchy6"/>
    <dgm:cxn modelId="{00C79808-EA7C-4CA1-A87F-CAA22EDC6067}" type="presParOf" srcId="{9FDFE5D8-4E61-4D99-A28A-AD18E8469D10}" destId="{4E33D247-C772-455D-A76A-2A3EF9D25A35}" srcOrd="0" destOrd="0" presId="urn:microsoft.com/office/officeart/2005/8/layout/hierarchy6"/>
    <dgm:cxn modelId="{A7B287D6-2162-4E5B-BA67-014AD4E048CD}" type="presParOf" srcId="{9FDFE5D8-4E61-4D99-A28A-AD18E8469D10}" destId="{0BA20D3C-85C3-4A89-A7D7-9B6489F4B623}" srcOrd="1" destOrd="0" presId="urn:microsoft.com/office/officeart/2005/8/layout/hierarchy6"/>
    <dgm:cxn modelId="{5B296FD8-277B-4B4D-8B4A-F03296777F68}" type="presParOf" srcId="{0BA20D3C-85C3-4A89-A7D7-9B6489F4B623}" destId="{3E5728B8-2D5E-4A88-9FBE-6F2E615177E4}" srcOrd="0" destOrd="0" presId="urn:microsoft.com/office/officeart/2005/8/layout/hierarchy6"/>
    <dgm:cxn modelId="{2FA6DA05-FF71-4B7A-8354-A64967302A56}" type="presParOf" srcId="{0BA20D3C-85C3-4A89-A7D7-9B6489F4B623}" destId="{3E3CF411-BC3E-4632-AE67-8F15B9916542}" srcOrd="1" destOrd="0" presId="urn:microsoft.com/office/officeart/2005/8/layout/hierarchy6"/>
    <dgm:cxn modelId="{7B72F64A-6A2D-4005-AE82-7F99835BD079}" type="presParOf" srcId="{3E3CF411-BC3E-4632-AE67-8F15B9916542}" destId="{54B41784-7912-4328-BE39-FD4DD978A700}" srcOrd="0" destOrd="0" presId="urn:microsoft.com/office/officeart/2005/8/layout/hierarchy6"/>
    <dgm:cxn modelId="{148D262A-FA18-46B5-AB58-365D6455FE7B}" type="presParOf" srcId="{3E3CF411-BC3E-4632-AE67-8F15B9916542}" destId="{011D5825-A6ED-4DB7-B57C-37AD450A6217}" srcOrd="1" destOrd="0" presId="urn:microsoft.com/office/officeart/2005/8/layout/hierarchy6"/>
    <dgm:cxn modelId="{92107A47-80EF-4EBD-A3A1-9A81886D3938}" type="presParOf" srcId="{011D5825-A6ED-4DB7-B57C-37AD450A6217}" destId="{B042D1A1-2585-4FC3-9A20-1387338F6EE6}" srcOrd="0" destOrd="0" presId="urn:microsoft.com/office/officeart/2005/8/layout/hierarchy6"/>
    <dgm:cxn modelId="{10A217DD-1FBB-4F37-B749-19A1D069D81C}" type="presParOf" srcId="{011D5825-A6ED-4DB7-B57C-37AD450A6217}" destId="{2D7C3687-162D-468E-8003-218FA2944E76}" srcOrd="1" destOrd="0" presId="urn:microsoft.com/office/officeart/2005/8/layout/hierarchy6"/>
    <dgm:cxn modelId="{EFDD8204-582A-4158-8D0F-472E3D9BCFCE}" type="presParOf" srcId="{2D7C3687-162D-468E-8003-218FA2944E76}" destId="{5FC99462-5915-4ACD-952F-C0DA4AE64555}" srcOrd="0" destOrd="0" presId="urn:microsoft.com/office/officeart/2005/8/layout/hierarchy6"/>
    <dgm:cxn modelId="{161DD10C-5186-4C24-8109-8A9B63581501}" type="presParOf" srcId="{2D7C3687-162D-468E-8003-218FA2944E76}" destId="{FA75CCBA-1795-436E-8620-26337B7DA021}" srcOrd="1" destOrd="0" presId="urn:microsoft.com/office/officeart/2005/8/layout/hierarchy6"/>
    <dgm:cxn modelId="{EF8DEC73-9F64-47A9-AB65-AF2B692CAA15}" type="presParOf" srcId="{7DE5AD03-2587-4932-88D6-367FC7DAD8B5}" destId="{152E0213-B5C1-4226-95D6-8DC0B8F9F4ED}" srcOrd="2" destOrd="0" presId="urn:microsoft.com/office/officeart/2005/8/layout/hierarchy6"/>
    <dgm:cxn modelId="{5AC6091F-9B9A-4754-AF07-18359F8BD739}" type="presParOf" srcId="{7DE5AD03-2587-4932-88D6-367FC7DAD8B5}" destId="{75E06537-93BC-49A2-863C-79DC1E21155B}" srcOrd="3" destOrd="0" presId="urn:microsoft.com/office/officeart/2005/8/layout/hierarchy6"/>
    <dgm:cxn modelId="{0AED6FF6-6C67-4F02-A19E-B94934546272}" type="presParOf" srcId="{75E06537-93BC-49A2-863C-79DC1E21155B}" destId="{6BDE6B2E-1745-49AD-AB38-D579E35D6DF2}" srcOrd="0" destOrd="0" presId="urn:microsoft.com/office/officeart/2005/8/layout/hierarchy6"/>
    <dgm:cxn modelId="{814B3694-BCF1-4F79-A3B5-53813802BB84}" type="presParOf" srcId="{75E06537-93BC-49A2-863C-79DC1E21155B}" destId="{20D95CA0-825B-4B0A-AE72-235DCE2DC935}" srcOrd="1" destOrd="0" presId="urn:microsoft.com/office/officeart/2005/8/layout/hierarchy6"/>
    <dgm:cxn modelId="{2B9A1F3C-F49D-425E-A252-2D94A46FC8B6}" type="presParOf" srcId="{20D95CA0-825B-4B0A-AE72-235DCE2DC935}" destId="{910D8C0B-1BC5-492B-B9E9-DCB34F004B26}" srcOrd="0" destOrd="0" presId="urn:microsoft.com/office/officeart/2005/8/layout/hierarchy6"/>
    <dgm:cxn modelId="{3B28EE13-00A7-4256-BE06-E6B0907BA009}" type="presParOf" srcId="{20D95CA0-825B-4B0A-AE72-235DCE2DC935}" destId="{E1690CC0-F8EA-4D32-B01C-806B0279BC47}" srcOrd="1" destOrd="0" presId="urn:microsoft.com/office/officeart/2005/8/layout/hierarchy6"/>
    <dgm:cxn modelId="{357E3756-A363-4B2E-866A-6EA6BA3A09D1}" type="presParOf" srcId="{E1690CC0-F8EA-4D32-B01C-806B0279BC47}" destId="{97C4BF35-1D98-4F66-8A55-3BBB61460A95}" srcOrd="0" destOrd="0" presId="urn:microsoft.com/office/officeart/2005/8/layout/hierarchy6"/>
    <dgm:cxn modelId="{186CD060-F6E2-4E0B-B567-C35C7714D1D2}" type="presParOf" srcId="{E1690CC0-F8EA-4D32-B01C-806B0279BC47}" destId="{FC4A17DB-1A8D-4079-8D84-B33E363A07F5}" srcOrd="1" destOrd="0" presId="urn:microsoft.com/office/officeart/2005/8/layout/hierarchy6"/>
    <dgm:cxn modelId="{A999934F-B17E-48F4-9184-AEDC6170F6DE}" type="presParOf" srcId="{FC4A17DB-1A8D-4079-8D84-B33E363A07F5}" destId="{21006307-10F1-4B28-98FC-57C1EFA02A90}" srcOrd="0" destOrd="0" presId="urn:microsoft.com/office/officeart/2005/8/layout/hierarchy6"/>
    <dgm:cxn modelId="{DF8292EC-9BCF-45B6-8447-B1C5813F4ADB}" type="presParOf" srcId="{FC4A17DB-1A8D-4079-8D84-B33E363A07F5}" destId="{865F3DCA-A8BA-4305-B1BD-985A202D45BD}" srcOrd="1" destOrd="0" presId="urn:microsoft.com/office/officeart/2005/8/layout/hierarchy6"/>
    <dgm:cxn modelId="{120BAED0-EB88-4E92-9B33-3BCFBE614B54}" type="presParOf" srcId="{865F3DCA-A8BA-4305-B1BD-985A202D45BD}" destId="{EDFB88DF-ED8F-46E8-ADE3-0B81B3E20E3A}" srcOrd="0" destOrd="0" presId="urn:microsoft.com/office/officeart/2005/8/layout/hierarchy6"/>
    <dgm:cxn modelId="{F10AA335-C97C-4D05-B6E1-B510AFF4D895}" type="presParOf" srcId="{865F3DCA-A8BA-4305-B1BD-985A202D45BD}" destId="{7C0D9FCB-B376-448B-A76F-253E7E03C2ED}" srcOrd="1" destOrd="0" presId="urn:microsoft.com/office/officeart/2005/8/layout/hierarchy6"/>
    <dgm:cxn modelId="{DB3C0E65-7034-4D6C-8DD3-E774BDED8E50}" type="presParOf" srcId="{7C0D9FCB-B376-448B-A76F-253E7E03C2ED}" destId="{FB9F4077-EEB8-43A2-A7D6-F8179F80A062}" srcOrd="0" destOrd="0" presId="urn:microsoft.com/office/officeart/2005/8/layout/hierarchy6"/>
    <dgm:cxn modelId="{FF8F19CB-910D-47F8-A871-42FF0DF440C0}" type="presParOf" srcId="{7C0D9FCB-B376-448B-A76F-253E7E03C2ED}" destId="{A21EC13C-8FEF-4855-9F32-EBEC925DF609}" srcOrd="1" destOrd="0" presId="urn:microsoft.com/office/officeart/2005/8/layout/hierarchy6"/>
    <dgm:cxn modelId="{C38F8D6F-6A05-4292-9A5D-183A0FF7275B}" type="presParOf" srcId="{A21EC13C-8FEF-4855-9F32-EBEC925DF609}" destId="{28684B84-D140-43A2-9474-BA046F15C402}" srcOrd="0" destOrd="0" presId="urn:microsoft.com/office/officeart/2005/8/layout/hierarchy6"/>
    <dgm:cxn modelId="{F3E4EDB9-5FBE-4F40-A195-BE48EAC26023}" type="presParOf" srcId="{A21EC13C-8FEF-4855-9F32-EBEC925DF609}" destId="{FEECE6AE-729F-4050-BA82-BA1B7D273E9E}" srcOrd="1" destOrd="0" presId="urn:microsoft.com/office/officeart/2005/8/layout/hierarchy6"/>
    <dgm:cxn modelId="{9D7C9374-F66B-48BF-9A88-A094833E6782}" type="presParOf" srcId="{FC4A17DB-1A8D-4079-8D84-B33E363A07F5}" destId="{6159553D-B3DD-431C-80D3-2511D0273493}" srcOrd="2" destOrd="0" presId="urn:microsoft.com/office/officeart/2005/8/layout/hierarchy6"/>
    <dgm:cxn modelId="{B5D982F9-D032-44F4-AAD0-C87A3FE523F1}" type="presParOf" srcId="{FC4A17DB-1A8D-4079-8D84-B33E363A07F5}" destId="{5C680084-1476-4210-8425-775A027754E8}" srcOrd="3" destOrd="0" presId="urn:microsoft.com/office/officeart/2005/8/layout/hierarchy6"/>
    <dgm:cxn modelId="{18C1CD9F-FEAA-42D4-B7B4-384C5A463C4C}" type="presParOf" srcId="{5C680084-1476-4210-8425-775A027754E8}" destId="{F80150FF-17F0-4829-9122-A814B4A99FA0}" srcOrd="0" destOrd="0" presId="urn:microsoft.com/office/officeart/2005/8/layout/hierarchy6"/>
    <dgm:cxn modelId="{9515FA62-AE12-434E-8F54-A27D3C4C4F57}" type="presParOf" srcId="{5C680084-1476-4210-8425-775A027754E8}" destId="{63D40456-0283-403B-B0F4-73F45C8E1DD6}" srcOrd="1" destOrd="0" presId="urn:microsoft.com/office/officeart/2005/8/layout/hierarchy6"/>
    <dgm:cxn modelId="{80FB5556-1439-4CE9-9DF6-22E8E6A814BF}" type="presParOf" srcId="{63D40456-0283-403B-B0F4-73F45C8E1DD6}" destId="{00D92CB6-5438-4895-919F-64BA0D0FDBF0}" srcOrd="0" destOrd="0" presId="urn:microsoft.com/office/officeart/2005/8/layout/hierarchy6"/>
    <dgm:cxn modelId="{7BE494DC-D52D-4B7B-8736-D975016CC665}" type="presParOf" srcId="{63D40456-0283-403B-B0F4-73F45C8E1DD6}" destId="{ADF301AE-B33B-4B41-85B2-54379FC72AAF}" srcOrd="1" destOrd="0" presId="urn:microsoft.com/office/officeart/2005/8/layout/hierarchy6"/>
    <dgm:cxn modelId="{3AAF4BF4-42AC-48FC-841B-EC88B82CE7F9}" type="presParOf" srcId="{ADF301AE-B33B-4B41-85B2-54379FC72AAF}" destId="{752C02CC-5740-4C57-8FF9-46374B849058}" srcOrd="0" destOrd="0" presId="urn:microsoft.com/office/officeart/2005/8/layout/hierarchy6"/>
    <dgm:cxn modelId="{4023F53D-3478-4FA5-91CC-626C1FC0D5DC}" type="presParOf" srcId="{ADF301AE-B33B-4B41-85B2-54379FC72AAF}" destId="{344E7839-9B39-4026-9075-1CB9837D39E8}" srcOrd="1" destOrd="0" presId="urn:microsoft.com/office/officeart/2005/8/layout/hierarchy6"/>
    <dgm:cxn modelId="{CCA22F02-3621-48F6-8D46-0FF5DC395783}" type="presParOf" srcId="{629A1306-AA8F-4BD3-9807-CE335489F2D1}" destId="{3A1CB541-55B2-4068-90A3-911EDDFC363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E2CC88-85F0-4798-959F-EB199F97A16F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D89D8B-D4C8-4DFE-9F97-4CDD3FA84D60}">
      <dgm:prSet phldrT="[Text]" phldr="0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sv-SE" sz="1400" noProof="0" dirty="0">
              <a:solidFill>
                <a:schemeClr val="tx1"/>
              </a:solidFill>
              <a:latin typeface="Forsvarsmakten Sans Condensed" panose="00000806000000000000" pitchFamily="50" charset="0"/>
            </a:rPr>
            <a:t>Personlig licens</a:t>
          </a:r>
        </a:p>
      </dgm:t>
    </dgm:pt>
    <dgm:pt modelId="{9FD199D2-102E-4AF9-B816-AD62A1521367}" type="parTrans" cxnId="{86E39C9B-1293-40FD-A89B-1884F63B2BF3}">
      <dgm:prSet/>
      <dgm:spPr/>
      <dgm:t>
        <a:bodyPr/>
        <a:lstStyle/>
        <a:p>
          <a:endParaRPr lang="en-US" sz="900"/>
        </a:p>
      </dgm:t>
    </dgm:pt>
    <dgm:pt modelId="{53220E21-8A5D-408D-A600-1242177E9EF0}" type="sibTrans" cxnId="{86E39C9B-1293-40FD-A89B-1884F63B2BF3}">
      <dgm:prSet/>
      <dgm:spPr/>
      <dgm:t>
        <a:bodyPr/>
        <a:lstStyle/>
        <a:p>
          <a:endParaRPr lang="en-US" sz="900"/>
        </a:p>
      </dgm:t>
    </dgm:pt>
    <dgm:pt modelId="{E68C968D-689F-4BA3-97F0-CC5BD7C9451D}">
      <dgm:prSet phldrT="[Text]" phldr="0" custT="1"/>
      <dgm:spPr/>
      <dgm:t>
        <a:bodyPr/>
        <a:lstStyle/>
        <a:p>
          <a:r>
            <a:rPr lang="sv-SE" sz="1000" noProof="0"/>
            <a:t>Ej godk TUO efter 260101</a:t>
          </a:r>
          <a:endParaRPr lang="sv-SE" sz="1000" noProof="0" dirty="0"/>
        </a:p>
      </dgm:t>
    </dgm:pt>
    <dgm:pt modelId="{DED48546-ED8A-4235-A937-5093C9123235}" type="parTrans" cxnId="{4F939C24-6F45-4794-B459-5F366D79536A}">
      <dgm:prSet/>
      <dgm:spPr/>
      <dgm:t>
        <a:bodyPr/>
        <a:lstStyle/>
        <a:p>
          <a:endParaRPr lang="en-US" sz="1000"/>
        </a:p>
      </dgm:t>
    </dgm:pt>
    <dgm:pt modelId="{918784AB-43F2-4054-B977-7574B7E1DFAB}" type="sibTrans" cxnId="{4F939C24-6F45-4794-B459-5F366D79536A}">
      <dgm:prSet/>
      <dgm:spPr/>
      <dgm:t>
        <a:bodyPr/>
        <a:lstStyle/>
        <a:p>
          <a:endParaRPr lang="en-US" sz="900"/>
        </a:p>
      </dgm:t>
    </dgm:pt>
    <dgm:pt modelId="{B1FEBEA9-6734-4851-A7A1-CE34D8EDB1FB}">
      <dgm:prSet phldrT="[Text]" phldr="0" custT="1"/>
      <dgm:spPr/>
      <dgm:t>
        <a:bodyPr/>
        <a:lstStyle/>
        <a:p>
          <a:r>
            <a:rPr lang="sv-SE" sz="1000" noProof="0" dirty="0"/>
            <a:t>Aktiv Skyddslicens</a:t>
          </a:r>
        </a:p>
      </dgm:t>
    </dgm:pt>
    <dgm:pt modelId="{C7850668-B99C-4B01-9156-B4C71EEEEBF5}" type="parTrans" cxnId="{4E249DA0-5D3D-4767-9262-D7AC3DD07AE8}">
      <dgm:prSet/>
      <dgm:spPr/>
      <dgm:t>
        <a:bodyPr/>
        <a:lstStyle/>
        <a:p>
          <a:endParaRPr lang="en-US" sz="1000"/>
        </a:p>
      </dgm:t>
    </dgm:pt>
    <dgm:pt modelId="{AA8E7640-244D-449B-AF94-42E84EADF4DC}" type="sibTrans" cxnId="{4E249DA0-5D3D-4767-9262-D7AC3DD07AE8}">
      <dgm:prSet/>
      <dgm:spPr/>
      <dgm:t>
        <a:bodyPr/>
        <a:lstStyle/>
        <a:p>
          <a:endParaRPr lang="en-US" sz="900"/>
        </a:p>
      </dgm:t>
    </dgm:pt>
    <dgm:pt modelId="{1F32A94D-F060-4FE5-8DA0-A613C62D3D0F}">
      <dgm:prSet phldrT="[Text]" phldr="0" custT="1"/>
      <dgm:spPr/>
      <dgm:t>
        <a:bodyPr/>
        <a:lstStyle/>
        <a:p>
          <a:r>
            <a:rPr lang="sv-SE" sz="1000" noProof="0" dirty="0"/>
            <a:t>&gt; 5 år sedan genomförd TUO</a:t>
          </a:r>
        </a:p>
      </dgm:t>
    </dgm:pt>
    <dgm:pt modelId="{F8FE7065-DA14-4546-A817-7BEA35800320}" type="parTrans" cxnId="{C84B5762-817B-4940-9A2C-9A5EB0016042}">
      <dgm:prSet/>
      <dgm:spPr/>
      <dgm:t>
        <a:bodyPr/>
        <a:lstStyle/>
        <a:p>
          <a:endParaRPr lang="en-US" sz="1000"/>
        </a:p>
      </dgm:t>
    </dgm:pt>
    <dgm:pt modelId="{408B32D1-2890-4C3F-A28C-7017B6CEFDEA}" type="sibTrans" cxnId="{C84B5762-817B-4940-9A2C-9A5EB0016042}">
      <dgm:prSet/>
      <dgm:spPr/>
      <dgm:t>
        <a:bodyPr/>
        <a:lstStyle/>
        <a:p>
          <a:endParaRPr lang="en-US" sz="900"/>
        </a:p>
      </dgm:t>
    </dgm:pt>
    <dgm:pt modelId="{E2368C4B-6B14-461A-B7CB-A6B8866C2254}">
      <dgm:prSet phldrT="[Text]" phldr="0" custT="1"/>
      <dgm:spPr/>
      <dgm:t>
        <a:bodyPr/>
        <a:lstStyle/>
        <a:p>
          <a:r>
            <a:rPr lang="sv-SE" sz="1000" noProof="0" dirty="0"/>
            <a:t>&gt; 5 år , genomför TUO igen - gratis</a:t>
          </a:r>
        </a:p>
      </dgm:t>
    </dgm:pt>
    <dgm:pt modelId="{DD4751BE-7C85-4EA2-AC9A-E6BE59863FD9}" type="parTrans" cxnId="{514B31D8-1472-41E2-9A3D-A3008D107650}">
      <dgm:prSet/>
      <dgm:spPr/>
      <dgm:t>
        <a:bodyPr/>
        <a:lstStyle/>
        <a:p>
          <a:endParaRPr lang="en-US" sz="1000"/>
        </a:p>
      </dgm:t>
    </dgm:pt>
    <dgm:pt modelId="{0CE54D58-B3D7-45D3-9187-539DB48B6C67}" type="sibTrans" cxnId="{514B31D8-1472-41E2-9A3D-A3008D107650}">
      <dgm:prSet/>
      <dgm:spPr/>
      <dgm:t>
        <a:bodyPr/>
        <a:lstStyle/>
        <a:p>
          <a:endParaRPr lang="en-US" sz="900"/>
        </a:p>
      </dgm:t>
    </dgm:pt>
    <dgm:pt modelId="{DC0CC6FD-C8A8-4F7B-9586-1F7807D27C38}">
      <dgm:prSet phldrT="[Text]" phldr="0" custT="1"/>
      <dgm:spPr/>
      <dgm:t>
        <a:bodyPr/>
        <a:lstStyle/>
        <a:p>
          <a:r>
            <a:rPr lang="sv-SE" sz="1000" noProof="0" dirty="0"/>
            <a:t>Vilande Skyddslicens</a:t>
          </a:r>
        </a:p>
      </dgm:t>
    </dgm:pt>
    <dgm:pt modelId="{D85DFF49-CDC5-40B2-9611-F82C8D7001E7}" type="parTrans" cxnId="{91366BF2-7F8C-4626-BF3D-F459D047BE84}">
      <dgm:prSet/>
      <dgm:spPr/>
      <dgm:t>
        <a:bodyPr/>
        <a:lstStyle/>
        <a:p>
          <a:endParaRPr lang="en-US" sz="1000"/>
        </a:p>
      </dgm:t>
    </dgm:pt>
    <dgm:pt modelId="{FACC271B-7677-445E-AC8E-3D8752E1927B}" type="sibTrans" cxnId="{91366BF2-7F8C-4626-BF3D-F459D047BE84}">
      <dgm:prSet/>
      <dgm:spPr/>
      <dgm:t>
        <a:bodyPr/>
        <a:lstStyle/>
        <a:p>
          <a:endParaRPr lang="en-US" sz="900"/>
        </a:p>
      </dgm:t>
    </dgm:pt>
    <dgm:pt modelId="{5CCD3217-7A9D-463E-B201-276ED144C01F}">
      <dgm:prSet phldrT="[Text]" phldr="0" custT="1"/>
      <dgm:spPr/>
      <dgm:t>
        <a:bodyPr/>
        <a:lstStyle/>
        <a:p>
          <a:r>
            <a:rPr lang="sv-SE" sz="1000" noProof="0" dirty="0"/>
            <a:t>Aktiv skyddslicens</a:t>
          </a:r>
        </a:p>
      </dgm:t>
    </dgm:pt>
    <dgm:pt modelId="{7E9BE4BB-906E-4183-80CC-8064070A79E5}" type="parTrans" cxnId="{308D8E9B-C554-40BC-9BB6-020D8A71D412}">
      <dgm:prSet/>
      <dgm:spPr/>
      <dgm:t>
        <a:bodyPr/>
        <a:lstStyle/>
        <a:p>
          <a:endParaRPr lang="en-US" sz="1000"/>
        </a:p>
      </dgm:t>
    </dgm:pt>
    <dgm:pt modelId="{83C7BC64-CCB1-44B2-91C5-9571A4AEDC72}" type="sibTrans" cxnId="{308D8E9B-C554-40BC-9BB6-020D8A71D412}">
      <dgm:prSet/>
      <dgm:spPr/>
      <dgm:t>
        <a:bodyPr/>
        <a:lstStyle/>
        <a:p>
          <a:endParaRPr lang="en-US" sz="900"/>
        </a:p>
      </dgm:t>
    </dgm:pt>
    <dgm:pt modelId="{9528A716-574A-40E1-9F5A-2EC4F668C695}">
      <dgm:prSet phldrT="[Text]" phldr="0" custT="1"/>
      <dgm:spPr/>
      <dgm:t>
        <a:bodyPr/>
        <a:lstStyle/>
        <a:p>
          <a:r>
            <a:rPr lang="sv-SE" sz="1000" noProof="0"/>
            <a:t>TUO - Gratis</a:t>
          </a:r>
          <a:endParaRPr lang="sv-SE" sz="1000" noProof="0" dirty="0"/>
        </a:p>
      </dgm:t>
    </dgm:pt>
    <dgm:pt modelId="{1303F0AF-9AC1-4540-BE1E-AED0498B48F5}" type="parTrans" cxnId="{E80CDA5C-D51A-46EA-B134-F6B00ED1B8A3}">
      <dgm:prSet/>
      <dgm:spPr/>
      <dgm:t>
        <a:bodyPr/>
        <a:lstStyle/>
        <a:p>
          <a:endParaRPr lang="en-US" sz="1000"/>
        </a:p>
      </dgm:t>
    </dgm:pt>
    <dgm:pt modelId="{3A51B1D1-EAE9-40DF-93F0-1F6C4F5DC053}" type="sibTrans" cxnId="{E80CDA5C-D51A-46EA-B134-F6B00ED1B8A3}">
      <dgm:prSet/>
      <dgm:spPr/>
      <dgm:t>
        <a:bodyPr/>
        <a:lstStyle/>
        <a:p>
          <a:endParaRPr lang="en-US" sz="900"/>
        </a:p>
      </dgm:t>
    </dgm:pt>
    <dgm:pt modelId="{347EC895-C638-4F4D-B651-9A35EC2216B3}">
      <dgm:prSet phldrT="[Text]" phldr="0" custT="1"/>
      <dgm:spPr/>
      <dgm:t>
        <a:bodyPr/>
        <a:lstStyle/>
        <a:p>
          <a:r>
            <a:rPr lang="sv-SE" sz="1000" noProof="0"/>
            <a:t>Vilande Skyddslicens</a:t>
          </a:r>
          <a:endParaRPr lang="sv-SE" sz="1000" noProof="0" dirty="0"/>
        </a:p>
      </dgm:t>
    </dgm:pt>
    <dgm:pt modelId="{00AE352B-F8FD-4D61-920C-DF52901D0B45}" type="parTrans" cxnId="{C888E1CD-FAEC-48AE-B85F-10E6B53D891D}">
      <dgm:prSet/>
      <dgm:spPr/>
      <dgm:t>
        <a:bodyPr/>
        <a:lstStyle/>
        <a:p>
          <a:endParaRPr lang="en-US" sz="1000"/>
        </a:p>
      </dgm:t>
    </dgm:pt>
    <dgm:pt modelId="{038C436A-C647-4A98-AF80-325ECCB2EB2B}" type="sibTrans" cxnId="{C888E1CD-FAEC-48AE-B85F-10E6B53D891D}">
      <dgm:prSet/>
      <dgm:spPr/>
      <dgm:t>
        <a:bodyPr/>
        <a:lstStyle/>
        <a:p>
          <a:endParaRPr lang="en-US" sz="900"/>
        </a:p>
      </dgm:t>
    </dgm:pt>
    <dgm:pt modelId="{4E680254-F98E-441E-8DB1-0D4D3DB23840}" type="pres">
      <dgm:prSet presAssocID="{3CE2CC88-85F0-4798-959F-EB199F97A16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89B6F32-AD59-46F7-9551-ED133E08B58E}" type="pres">
      <dgm:prSet presAssocID="{3CE2CC88-85F0-4798-959F-EB199F97A16F}" presName="hierFlow" presStyleCnt="0"/>
      <dgm:spPr/>
    </dgm:pt>
    <dgm:pt modelId="{92B7849E-130F-46BD-8F5E-658C02E12B8C}" type="pres">
      <dgm:prSet presAssocID="{3CE2CC88-85F0-4798-959F-EB199F97A16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7CEE397-FCA9-44FE-8A84-FFB60F719876}" type="pres">
      <dgm:prSet presAssocID="{9DD89D8B-D4C8-4DFE-9F97-4CDD3FA84D60}" presName="Name14" presStyleCnt="0"/>
      <dgm:spPr/>
    </dgm:pt>
    <dgm:pt modelId="{6D86422C-B6AF-41DF-B4B1-275059D874CE}" type="pres">
      <dgm:prSet presAssocID="{9DD89D8B-D4C8-4DFE-9F97-4CDD3FA84D60}" presName="level1Shape" presStyleLbl="node0" presStyleIdx="0" presStyleCnt="1" custScaleX="217203">
        <dgm:presLayoutVars>
          <dgm:chPref val="3"/>
        </dgm:presLayoutVars>
      </dgm:prSet>
      <dgm:spPr/>
    </dgm:pt>
    <dgm:pt modelId="{B89A9CE7-2D0A-48B8-A840-DD3207B2F9E3}" type="pres">
      <dgm:prSet presAssocID="{9DD89D8B-D4C8-4DFE-9F97-4CDD3FA84D60}" presName="hierChild2" presStyleCnt="0"/>
      <dgm:spPr/>
    </dgm:pt>
    <dgm:pt modelId="{8D392004-71D3-4100-AABD-ED5B9233335C}" type="pres">
      <dgm:prSet presAssocID="{DED48546-ED8A-4235-A937-5093C9123235}" presName="Name19" presStyleLbl="parChTrans1D2" presStyleIdx="0" presStyleCnt="2"/>
      <dgm:spPr/>
    </dgm:pt>
    <dgm:pt modelId="{DC8065B5-B630-4552-B751-004F3863A17D}" type="pres">
      <dgm:prSet presAssocID="{E68C968D-689F-4BA3-97F0-CC5BD7C9451D}" presName="Name21" presStyleCnt="0"/>
      <dgm:spPr/>
    </dgm:pt>
    <dgm:pt modelId="{22CBE429-4331-40FC-BEB8-6EF695FD7E98}" type="pres">
      <dgm:prSet presAssocID="{E68C968D-689F-4BA3-97F0-CC5BD7C9451D}" presName="level2Shape" presStyleLbl="node2" presStyleIdx="0" presStyleCnt="2" custScaleX="111605"/>
      <dgm:spPr/>
    </dgm:pt>
    <dgm:pt modelId="{6D40DDAA-7058-4BE2-AB66-D6DCE2A7C937}" type="pres">
      <dgm:prSet presAssocID="{E68C968D-689F-4BA3-97F0-CC5BD7C9451D}" presName="hierChild3" presStyleCnt="0"/>
      <dgm:spPr/>
    </dgm:pt>
    <dgm:pt modelId="{AD50AA05-4DE4-490D-899B-601588EC438D}" type="pres">
      <dgm:prSet presAssocID="{00AE352B-F8FD-4D61-920C-DF52901D0B45}" presName="Name19" presStyleLbl="parChTrans1D3" presStyleIdx="0" presStyleCnt="2"/>
      <dgm:spPr/>
    </dgm:pt>
    <dgm:pt modelId="{4D8DD7FB-996A-4B6D-AAD4-36AF2E95663A}" type="pres">
      <dgm:prSet presAssocID="{347EC895-C638-4F4D-B651-9A35EC2216B3}" presName="Name21" presStyleCnt="0"/>
      <dgm:spPr/>
    </dgm:pt>
    <dgm:pt modelId="{67799A3C-CFD9-4DEF-B60B-45304DA77F93}" type="pres">
      <dgm:prSet presAssocID="{347EC895-C638-4F4D-B651-9A35EC2216B3}" presName="level2Shape" presStyleLbl="node3" presStyleIdx="0" presStyleCnt="2" custScaleX="123745"/>
      <dgm:spPr/>
    </dgm:pt>
    <dgm:pt modelId="{EC38237F-DBDC-4BE0-ADA2-96BE29548325}" type="pres">
      <dgm:prSet presAssocID="{347EC895-C638-4F4D-B651-9A35EC2216B3}" presName="hierChild3" presStyleCnt="0"/>
      <dgm:spPr/>
    </dgm:pt>
    <dgm:pt modelId="{9BE131AF-EEEE-4FCB-A50C-E7545C398498}" type="pres">
      <dgm:prSet presAssocID="{1303F0AF-9AC1-4540-BE1E-AED0498B48F5}" presName="Name19" presStyleLbl="parChTrans1D2" presStyleIdx="1" presStyleCnt="2"/>
      <dgm:spPr/>
    </dgm:pt>
    <dgm:pt modelId="{BA73A7F2-CEB0-45F5-A6A6-200D2C016B83}" type="pres">
      <dgm:prSet presAssocID="{9528A716-574A-40E1-9F5A-2EC4F668C695}" presName="Name21" presStyleCnt="0"/>
      <dgm:spPr/>
    </dgm:pt>
    <dgm:pt modelId="{CED61369-0CAC-4109-8749-7FDB46197E2E}" type="pres">
      <dgm:prSet presAssocID="{9528A716-574A-40E1-9F5A-2EC4F668C695}" presName="level2Shape" presStyleLbl="node2" presStyleIdx="1" presStyleCnt="2" custScaleX="111605"/>
      <dgm:spPr/>
    </dgm:pt>
    <dgm:pt modelId="{1814C3C3-378A-4288-855E-6C9EB4C8CB9F}" type="pres">
      <dgm:prSet presAssocID="{9528A716-574A-40E1-9F5A-2EC4F668C695}" presName="hierChild3" presStyleCnt="0"/>
      <dgm:spPr/>
    </dgm:pt>
    <dgm:pt modelId="{5921A2B2-0D9B-4950-99AB-A55B3D234B46}" type="pres">
      <dgm:prSet presAssocID="{C7850668-B99C-4B01-9156-B4C71EEEEBF5}" presName="Name19" presStyleLbl="parChTrans1D3" presStyleIdx="1" presStyleCnt="2"/>
      <dgm:spPr/>
    </dgm:pt>
    <dgm:pt modelId="{CB5A8256-A13B-4F1B-887D-DBA6810D4051}" type="pres">
      <dgm:prSet presAssocID="{B1FEBEA9-6734-4851-A7A1-CE34D8EDB1FB}" presName="Name21" presStyleCnt="0"/>
      <dgm:spPr/>
    </dgm:pt>
    <dgm:pt modelId="{72E1D8EF-9611-4B1B-9238-B6E804FDCB10}" type="pres">
      <dgm:prSet presAssocID="{B1FEBEA9-6734-4851-A7A1-CE34D8EDB1FB}" presName="level2Shape" presStyleLbl="node3" presStyleIdx="1" presStyleCnt="2" custScaleX="124960"/>
      <dgm:spPr/>
    </dgm:pt>
    <dgm:pt modelId="{FCE454A0-7572-47E8-B7C8-526EE22E8D06}" type="pres">
      <dgm:prSet presAssocID="{B1FEBEA9-6734-4851-A7A1-CE34D8EDB1FB}" presName="hierChild3" presStyleCnt="0"/>
      <dgm:spPr/>
    </dgm:pt>
    <dgm:pt modelId="{77ADA8D9-9884-4FD7-92D6-D38CA11186D7}" type="pres">
      <dgm:prSet presAssocID="{F8FE7065-DA14-4546-A817-7BEA35800320}" presName="Name19" presStyleLbl="parChTrans1D4" presStyleIdx="0" presStyleCnt="4"/>
      <dgm:spPr/>
    </dgm:pt>
    <dgm:pt modelId="{E6B63224-C0B9-48C4-BE9B-C55974C0E396}" type="pres">
      <dgm:prSet presAssocID="{1F32A94D-F060-4FE5-8DA0-A613C62D3D0F}" presName="Name21" presStyleCnt="0"/>
      <dgm:spPr/>
    </dgm:pt>
    <dgm:pt modelId="{E178AB27-BD09-4CA0-9485-E7E72CAE5D0D}" type="pres">
      <dgm:prSet presAssocID="{1F32A94D-F060-4FE5-8DA0-A613C62D3D0F}" presName="level2Shape" presStyleLbl="node4" presStyleIdx="0" presStyleCnt="4" custScaleX="126511"/>
      <dgm:spPr/>
    </dgm:pt>
    <dgm:pt modelId="{FB9421E9-C201-4AB3-BFD5-2CF9FFC65D29}" type="pres">
      <dgm:prSet presAssocID="{1F32A94D-F060-4FE5-8DA0-A613C62D3D0F}" presName="hierChild3" presStyleCnt="0"/>
      <dgm:spPr/>
    </dgm:pt>
    <dgm:pt modelId="{E9B5727D-7414-4886-9B8B-BC0C0655E945}" type="pres">
      <dgm:prSet presAssocID="{D85DFF49-CDC5-40B2-9611-F82C8D7001E7}" presName="Name19" presStyleLbl="parChTrans1D4" presStyleIdx="1" presStyleCnt="4"/>
      <dgm:spPr/>
    </dgm:pt>
    <dgm:pt modelId="{49AAC85D-730E-47FF-BBC4-C6F9355D6E31}" type="pres">
      <dgm:prSet presAssocID="{DC0CC6FD-C8A8-4F7B-9586-1F7807D27C38}" presName="Name21" presStyleCnt="0"/>
      <dgm:spPr/>
    </dgm:pt>
    <dgm:pt modelId="{79198103-4B40-4597-8AF0-0E808A83DBA3}" type="pres">
      <dgm:prSet presAssocID="{DC0CC6FD-C8A8-4F7B-9586-1F7807D27C38}" presName="level2Shape" presStyleLbl="node4" presStyleIdx="1" presStyleCnt="4" custScaleX="132869"/>
      <dgm:spPr/>
    </dgm:pt>
    <dgm:pt modelId="{1C7015D1-6B13-4D0D-89E2-ABA81D96E910}" type="pres">
      <dgm:prSet presAssocID="{DC0CC6FD-C8A8-4F7B-9586-1F7807D27C38}" presName="hierChild3" presStyleCnt="0"/>
      <dgm:spPr/>
    </dgm:pt>
    <dgm:pt modelId="{2CDD0642-3493-41C5-B744-5BB5C7746DFF}" type="pres">
      <dgm:prSet presAssocID="{DD4751BE-7C85-4EA2-AC9A-E6BE59863FD9}" presName="Name19" presStyleLbl="parChTrans1D4" presStyleIdx="2" presStyleCnt="4"/>
      <dgm:spPr/>
    </dgm:pt>
    <dgm:pt modelId="{AA17546D-4FC3-4C55-97C2-BEE287A0659F}" type="pres">
      <dgm:prSet presAssocID="{E2368C4B-6B14-461A-B7CB-A6B8866C2254}" presName="Name21" presStyleCnt="0"/>
      <dgm:spPr/>
    </dgm:pt>
    <dgm:pt modelId="{586D1E11-57CB-45BE-8F9A-5104016D5D36}" type="pres">
      <dgm:prSet presAssocID="{E2368C4B-6B14-461A-B7CB-A6B8866C2254}" presName="level2Shape" presStyleLbl="node4" presStyleIdx="2" presStyleCnt="4" custScaleX="124960"/>
      <dgm:spPr/>
    </dgm:pt>
    <dgm:pt modelId="{38BB64F9-317B-40BB-8BE1-09DE51ADFB9C}" type="pres">
      <dgm:prSet presAssocID="{E2368C4B-6B14-461A-B7CB-A6B8866C2254}" presName="hierChild3" presStyleCnt="0"/>
      <dgm:spPr/>
    </dgm:pt>
    <dgm:pt modelId="{00DC7BFB-78B6-4EC1-8EED-F0977891FD6F}" type="pres">
      <dgm:prSet presAssocID="{7E9BE4BB-906E-4183-80CC-8064070A79E5}" presName="Name19" presStyleLbl="parChTrans1D4" presStyleIdx="3" presStyleCnt="4"/>
      <dgm:spPr/>
    </dgm:pt>
    <dgm:pt modelId="{4A32FA6D-B747-4FCE-B7C6-5242E91DD366}" type="pres">
      <dgm:prSet presAssocID="{5CCD3217-7A9D-463E-B201-276ED144C01F}" presName="Name21" presStyleCnt="0"/>
      <dgm:spPr/>
    </dgm:pt>
    <dgm:pt modelId="{F7F0CB13-342A-426E-B651-D8378801F028}" type="pres">
      <dgm:prSet presAssocID="{5CCD3217-7A9D-463E-B201-276ED144C01F}" presName="level2Shape" presStyleLbl="node4" presStyleIdx="3" presStyleCnt="4" custScaleX="133304"/>
      <dgm:spPr/>
    </dgm:pt>
    <dgm:pt modelId="{47CF76A2-24AA-4110-8314-C9BD432E3D74}" type="pres">
      <dgm:prSet presAssocID="{5CCD3217-7A9D-463E-B201-276ED144C01F}" presName="hierChild3" presStyleCnt="0"/>
      <dgm:spPr/>
    </dgm:pt>
    <dgm:pt modelId="{F2B77F69-B1E7-4418-8185-4644D8A0C11C}" type="pres">
      <dgm:prSet presAssocID="{3CE2CC88-85F0-4798-959F-EB199F97A16F}" presName="bgShapesFlow" presStyleCnt="0"/>
      <dgm:spPr/>
    </dgm:pt>
  </dgm:ptLst>
  <dgm:cxnLst>
    <dgm:cxn modelId="{4F939C24-6F45-4794-B459-5F366D79536A}" srcId="{9DD89D8B-D4C8-4DFE-9F97-4CDD3FA84D60}" destId="{E68C968D-689F-4BA3-97F0-CC5BD7C9451D}" srcOrd="0" destOrd="0" parTransId="{DED48546-ED8A-4235-A937-5093C9123235}" sibTransId="{918784AB-43F2-4054-B977-7574B7E1DFAB}"/>
    <dgm:cxn modelId="{87F21A32-D5D6-48D8-A0DB-71F8E9F187D7}" type="presOf" srcId="{347EC895-C638-4F4D-B651-9A35EC2216B3}" destId="{67799A3C-CFD9-4DEF-B60B-45304DA77F93}" srcOrd="0" destOrd="0" presId="urn:microsoft.com/office/officeart/2005/8/layout/hierarchy6"/>
    <dgm:cxn modelId="{66E5183A-96EA-426F-98DF-1AF4B828C5EF}" type="presOf" srcId="{9528A716-574A-40E1-9F5A-2EC4F668C695}" destId="{CED61369-0CAC-4109-8749-7FDB46197E2E}" srcOrd="0" destOrd="0" presId="urn:microsoft.com/office/officeart/2005/8/layout/hierarchy6"/>
    <dgm:cxn modelId="{F9F4BC3E-48C8-4C04-AABD-17EB526375FD}" type="presOf" srcId="{B1FEBEA9-6734-4851-A7A1-CE34D8EDB1FB}" destId="{72E1D8EF-9611-4B1B-9238-B6E804FDCB10}" srcOrd="0" destOrd="0" presId="urn:microsoft.com/office/officeart/2005/8/layout/hierarchy6"/>
    <dgm:cxn modelId="{83D7F040-3648-4275-9628-74E848C65356}" type="presOf" srcId="{00AE352B-F8FD-4D61-920C-DF52901D0B45}" destId="{AD50AA05-4DE4-490D-899B-601588EC438D}" srcOrd="0" destOrd="0" presId="urn:microsoft.com/office/officeart/2005/8/layout/hierarchy6"/>
    <dgm:cxn modelId="{E80CDA5C-D51A-46EA-B134-F6B00ED1B8A3}" srcId="{9DD89D8B-D4C8-4DFE-9F97-4CDD3FA84D60}" destId="{9528A716-574A-40E1-9F5A-2EC4F668C695}" srcOrd="1" destOrd="0" parTransId="{1303F0AF-9AC1-4540-BE1E-AED0498B48F5}" sibTransId="{3A51B1D1-EAE9-40DF-93F0-1F6C4F5DC053}"/>
    <dgm:cxn modelId="{9109FF61-9BDE-417A-977D-6265F89CF190}" type="presOf" srcId="{E2368C4B-6B14-461A-B7CB-A6B8866C2254}" destId="{586D1E11-57CB-45BE-8F9A-5104016D5D36}" srcOrd="0" destOrd="0" presId="urn:microsoft.com/office/officeart/2005/8/layout/hierarchy6"/>
    <dgm:cxn modelId="{C84B5762-817B-4940-9A2C-9A5EB0016042}" srcId="{B1FEBEA9-6734-4851-A7A1-CE34D8EDB1FB}" destId="{1F32A94D-F060-4FE5-8DA0-A613C62D3D0F}" srcOrd="0" destOrd="0" parTransId="{F8FE7065-DA14-4546-A817-7BEA35800320}" sibTransId="{408B32D1-2890-4C3F-A28C-7017B6CEFDEA}"/>
    <dgm:cxn modelId="{F0FFF646-298B-416D-A218-BA690EEEB711}" type="presOf" srcId="{1F32A94D-F060-4FE5-8DA0-A613C62D3D0F}" destId="{E178AB27-BD09-4CA0-9485-E7E72CAE5D0D}" srcOrd="0" destOrd="0" presId="urn:microsoft.com/office/officeart/2005/8/layout/hierarchy6"/>
    <dgm:cxn modelId="{E2039F6B-9556-4734-A3BB-F885D122E409}" type="presOf" srcId="{C7850668-B99C-4B01-9156-B4C71EEEEBF5}" destId="{5921A2B2-0D9B-4950-99AB-A55B3D234B46}" srcOrd="0" destOrd="0" presId="urn:microsoft.com/office/officeart/2005/8/layout/hierarchy6"/>
    <dgm:cxn modelId="{A864BC4D-CCF6-419A-BDE7-F7CF105DA2D3}" type="presOf" srcId="{E68C968D-689F-4BA3-97F0-CC5BD7C9451D}" destId="{22CBE429-4331-40FC-BEB8-6EF695FD7E98}" srcOrd="0" destOrd="0" presId="urn:microsoft.com/office/officeart/2005/8/layout/hierarchy6"/>
    <dgm:cxn modelId="{2A86CD79-E6F5-4C1A-85BD-88E4BDD1A72E}" type="presOf" srcId="{5CCD3217-7A9D-463E-B201-276ED144C01F}" destId="{F7F0CB13-342A-426E-B651-D8378801F028}" srcOrd="0" destOrd="0" presId="urn:microsoft.com/office/officeart/2005/8/layout/hierarchy6"/>
    <dgm:cxn modelId="{E78C028E-61A7-4FA0-BB8C-6E657CC98F32}" type="presOf" srcId="{DED48546-ED8A-4235-A937-5093C9123235}" destId="{8D392004-71D3-4100-AABD-ED5B9233335C}" srcOrd="0" destOrd="0" presId="urn:microsoft.com/office/officeart/2005/8/layout/hierarchy6"/>
    <dgm:cxn modelId="{87F03698-FFB6-40E6-9EB7-69498A457E44}" type="presOf" srcId="{7E9BE4BB-906E-4183-80CC-8064070A79E5}" destId="{00DC7BFB-78B6-4EC1-8EED-F0977891FD6F}" srcOrd="0" destOrd="0" presId="urn:microsoft.com/office/officeart/2005/8/layout/hierarchy6"/>
    <dgm:cxn modelId="{308D8E9B-C554-40BC-9BB6-020D8A71D412}" srcId="{E2368C4B-6B14-461A-B7CB-A6B8866C2254}" destId="{5CCD3217-7A9D-463E-B201-276ED144C01F}" srcOrd="0" destOrd="0" parTransId="{7E9BE4BB-906E-4183-80CC-8064070A79E5}" sibTransId="{83C7BC64-CCB1-44B2-91C5-9571A4AEDC72}"/>
    <dgm:cxn modelId="{86E39C9B-1293-40FD-A89B-1884F63B2BF3}" srcId="{3CE2CC88-85F0-4798-959F-EB199F97A16F}" destId="{9DD89D8B-D4C8-4DFE-9F97-4CDD3FA84D60}" srcOrd="0" destOrd="0" parTransId="{9FD199D2-102E-4AF9-B816-AD62A1521367}" sibTransId="{53220E21-8A5D-408D-A600-1242177E9EF0}"/>
    <dgm:cxn modelId="{F32C129D-AB9A-4E88-8B51-47D5C1A703F7}" type="presOf" srcId="{DC0CC6FD-C8A8-4F7B-9586-1F7807D27C38}" destId="{79198103-4B40-4597-8AF0-0E808A83DBA3}" srcOrd="0" destOrd="0" presId="urn:microsoft.com/office/officeart/2005/8/layout/hierarchy6"/>
    <dgm:cxn modelId="{4E249DA0-5D3D-4767-9262-D7AC3DD07AE8}" srcId="{9528A716-574A-40E1-9F5A-2EC4F668C695}" destId="{B1FEBEA9-6734-4851-A7A1-CE34D8EDB1FB}" srcOrd="0" destOrd="0" parTransId="{C7850668-B99C-4B01-9156-B4C71EEEEBF5}" sibTransId="{AA8E7640-244D-449B-AF94-42E84EADF4DC}"/>
    <dgm:cxn modelId="{BFD879C8-B867-4E41-A81F-CAE6AD66B513}" type="presOf" srcId="{1303F0AF-9AC1-4540-BE1E-AED0498B48F5}" destId="{9BE131AF-EEEE-4FCB-A50C-E7545C398498}" srcOrd="0" destOrd="0" presId="urn:microsoft.com/office/officeart/2005/8/layout/hierarchy6"/>
    <dgm:cxn modelId="{B6F593C9-528C-4F13-8625-20037CA956F8}" type="presOf" srcId="{F8FE7065-DA14-4546-A817-7BEA35800320}" destId="{77ADA8D9-9884-4FD7-92D6-D38CA11186D7}" srcOrd="0" destOrd="0" presId="urn:microsoft.com/office/officeart/2005/8/layout/hierarchy6"/>
    <dgm:cxn modelId="{C888E1CD-FAEC-48AE-B85F-10E6B53D891D}" srcId="{E68C968D-689F-4BA3-97F0-CC5BD7C9451D}" destId="{347EC895-C638-4F4D-B651-9A35EC2216B3}" srcOrd="0" destOrd="0" parTransId="{00AE352B-F8FD-4D61-920C-DF52901D0B45}" sibTransId="{038C436A-C647-4A98-AF80-325ECCB2EB2B}"/>
    <dgm:cxn modelId="{514B31D8-1472-41E2-9A3D-A3008D107650}" srcId="{B1FEBEA9-6734-4851-A7A1-CE34D8EDB1FB}" destId="{E2368C4B-6B14-461A-B7CB-A6B8866C2254}" srcOrd="1" destOrd="0" parTransId="{DD4751BE-7C85-4EA2-AC9A-E6BE59863FD9}" sibTransId="{0CE54D58-B3D7-45D3-9187-539DB48B6C67}"/>
    <dgm:cxn modelId="{6D76ACE6-F276-4008-B22D-3035C786F386}" type="presOf" srcId="{9DD89D8B-D4C8-4DFE-9F97-4CDD3FA84D60}" destId="{6D86422C-B6AF-41DF-B4B1-275059D874CE}" srcOrd="0" destOrd="0" presId="urn:microsoft.com/office/officeart/2005/8/layout/hierarchy6"/>
    <dgm:cxn modelId="{21A356EE-E442-4BCD-B7D9-95D6E8ED8CB4}" type="presOf" srcId="{DD4751BE-7C85-4EA2-AC9A-E6BE59863FD9}" destId="{2CDD0642-3493-41C5-B744-5BB5C7746DFF}" srcOrd="0" destOrd="0" presId="urn:microsoft.com/office/officeart/2005/8/layout/hierarchy6"/>
    <dgm:cxn modelId="{91366BF2-7F8C-4626-BF3D-F459D047BE84}" srcId="{1F32A94D-F060-4FE5-8DA0-A613C62D3D0F}" destId="{DC0CC6FD-C8A8-4F7B-9586-1F7807D27C38}" srcOrd="0" destOrd="0" parTransId="{D85DFF49-CDC5-40B2-9611-F82C8D7001E7}" sibTransId="{FACC271B-7677-445E-AC8E-3D8752E1927B}"/>
    <dgm:cxn modelId="{5E8E01FB-7B70-4D44-A7B3-0E09A4BEFD72}" type="presOf" srcId="{3CE2CC88-85F0-4798-959F-EB199F97A16F}" destId="{4E680254-F98E-441E-8DB1-0D4D3DB23840}" srcOrd="0" destOrd="0" presId="urn:microsoft.com/office/officeart/2005/8/layout/hierarchy6"/>
    <dgm:cxn modelId="{121044FE-CAE5-4144-9E99-276B58B6ECEF}" type="presOf" srcId="{D85DFF49-CDC5-40B2-9611-F82C8D7001E7}" destId="{E9B5727D-7414-4886-9B8B-BC0C0655E945}" srcOrd="0" destOrd="0" presId="urn:microsoft.com/office/officeart/2005/8/layout/hierarchy6"/>
    <dgm:cxn modelId="{27153F63-E484-4E7C-A134-5168FE8F7C3A}" type="presParOf" srcId="{4E680254-F98E-441E-8DB1-0D4D3DB23840}" destId="{189B6F32-AD59-46F7-9551-ED133E08B58E}" srcOrd="0" destOrd="0" presId="urn:microsoft.com/office/officeart/2005/8/layout/hierarchy6"/>
    <dgm:cxn modelId="{E89972FE-A147-44F2-AD38-A6FB2CF0D317}" type="presParOf" srcId="{189B6F32-AD59-46F7-9551-ED133E08B58E}" destId="{92B7849E-130F-46BD-8F5E-658C02E12B8C}" srcOrd="0" destOrd="0" presId="urn:microsoft.com/office/officeart/2005/8/layout/hierarchy6"/>
    <dgm:cxn modelId="{CBE078B6-D5C3-40F7-BCD1-9A16C4A3F039}" type="presParOf" srcId="{92B7849E-130F-46BD-8F5E-658C02E12B8C}" destId="{07CEE397-FCA9-44FE-8A84-FFB60F719876}" srcOrd="0" destOrd="0" presId="urn:microsoft.com/office/officeart/2005/8/layout/hierarchy6"/>
    <dgm:cxn modelId="{A44E599B-BAD3-4EFE-8859-66E2FCC87B8D}" type="presParOf" srcId="{07CEE397-FCA9-44FE-8A84-FFB60F719876}" destId="{6D86422C-B6AF-41DF-B4B1-275059D874CE}" srcOrd="0" destOrd="0" presId="urn:microsoft.com/office/officeart/2005/8/layout/hierarchy6"/>
    <dgm:cxn modelId="{2788D5BB-47FA-4DAC-B310-CD2A1660A332}" type="presParOf" srcId="{07CEE397-FCA9-44FE-8A84-FFB60F719876}" destId="{B89A9CE7-2D0A-48B8-A840-DD3207B2F9E3}" srcOrd="1" destOrd="0" presId="urn:microsoft.com/office/officeart/2005/8/layout/hierarchy6"/>
    <dgm:cxn modelId="{1BE721D3-61E2-4A69-AAEE-2866B934E757}" type="presParOf" srcId="{B89A9CE7-2D0A-48B8-A840-DD3207B2F9E3}" destId="{8D392004-71D3-4100-AABD-ED5B9233335C}" srcOrd="0" destOrd="0" presId="urn:microsoft.com/office/officeart/2005/8/layout/hierarchy6"/>
    <dgm:cxn modelId="{1AAB04EE-BBCE-4C6B-8A5C-F3F9C056C911}" type="presParOf" srcId="{B89A9CE7-2D0A-48B8-A840-DD3207B2F9E3}" destId="{DC8065B5-B630-4552-B751-004F3863A17D}" srcOrd="1" destOrd="0" presId="urn:microsoft.com/office/officeart/2005/8/layout/hierarchy6"/>
    <dgm:cxn modelId="{8D11C877-BF11-40F7-A06E-3CC52F2C7906}" type="presParOf" srcId="{DC8065B5-B630-4552-B751-004F3863A17D}" destId="{22CBE429-4331-40FC-BEB8-6EF695FD7E98}" srcOrd="0" destOrd="0" presId="urn:microsoft.com/office/officeart/2005/8/layout/hierarchy6"/>
    <dgm:cxn modelId="{8C0C814F-5B3E-4FC5-89DB-CE5AFF1FDFF9}" type="presParOf" srcId="{DC8065B5-B630-4552-B751-004F3863A17D}" destId="{6D40DDAA-7058-4BE2-AB66-D6DCE2A7C937}" srcOrd="1" destOrd="0" presId="urn:microsoft.com/office/officeart/2005/8/layout/hierarchy6"/>
    <dgm:cxn modelId="{5466E575-0CC8-4D2C-AFBC-50ACEB5D8564}" type="presParOf" srcId="{6D40DDAA-7058-4BE2-AB66-D6DCE2A7C937}" destId="{AD50AA05-4DE4-490D-899B-601588EC438D}" srcOrd="0" destOrd="0" presId="urn:microsoft.com/office/officeart/2005/8/layout/hierarchy6"/>
    <dgm:cxn modelId="{DBB4C526-F9ED-4A1A-B8ED-E0824C4F1A3E}" type="presParOf" srcId="{6D40DDAA-7058-4BE2-AB66-D6DCE2A7C937}" destId="{4D8DD7FB-996A-4B6D-AAD4-36AF2E95663A}" srcOrd="1" destOrd="0" presId="urn:microsoft.com/office/officeart/2005/8/layout/hierarchy6"/>
    <dgm:cxn modelId="{2E48ED1E-2773-4564-9B43-FE46F9F59BBD}" type="presParOf" srcId="{4D8DD7FB-996A-4B6D-AAD4-36AF2E95663A}" destId="{67799A3C-CFD9-4DEF-B60B-45304DA77F93}" srcOrd="0" destOrd="0" presId="urn:microsoft.com/office/officeart/2005/8/layout/hierarchy6"/>
    <dgm:cxn modelId="{D68E88E0-149B-4BC6-BF99-05991A48B6D8}" type="presParOf" srcId="{4D8DD7FB-996A-4B6D-AAD4-36AF2E95663A}" destId="{EC38237F-DBDC-4BE0-ADA2-96BE29548325}" srcOrd="1" destOrd="0" presId="urn:microsoft.com/office/officeart/2005/8/layout/hierarchy6"/>
    <dgm:cxn modelId="{95A3F555-64E6-4801-B086-B44489E00654}" type="presParOf" srcId="{B89A9CE7-2D0A-48B8-A840-DD3207B2F9E3}" destId="{9BE131AF-EEEE-4FCB-A50C-E7545C398498}" srcOrd="2" destOrd="0" presId="urn:microsoft.com/office/officeart/2005/8/layout/hierarchy6"/>
    <dgm:cxn modelId="{973A39D2-F514-4F90-AE01-B607DC10352A}" type="presParOf" srcId="{B89A9CE7-2D0A-48B8-A840-DD3207B2F9E3}" destId="{BA73A7F2-CEB0-45F5-A6A6-200D2C016B83}" srcOrd="3" destOrd="0" presId="urn:microsoft.com/office/officeart/2005/8/layout/hierarchy6"/>
    <dgm:cxn modelId="{4C9AF74B-EF54-4FCA-91B3-4810EE8EA965}" type="presParOf" srcId="{BA73A7F2-CEB0-45F5-A6A6-200D2C016B83}" destId="{CED61369-0CAC-4109-8749-7FDB46197E2E}" srcOrd="0" destOrd="0" presId="urn:microsoft.com/office/officeart/2005/8/layout/hierarchy6"/>
    <dgm:cxn modelId="{DCBF2069-309C-4EDD-AC5A-073DC6E3A057}" type="presParOf" srcId="{BA73A7F2-CEB0-45F5-A6A6-200D2C016B83}" destId="{1814C3C3-378A-4288-855E-6C9EB4C8CB9F}" srcOrd="1" destOrd="0" presId="urn:microsoft.com/office/officeart/2005/8/layout/hierarchy6"/>
    <dgm:cxn modelId="{F69B14AF-D132-4341-80BD-BAD873165E34}" type="presParOf" srcId="{1814C3C3-378A-4288-855E-6C9EB4C8CB9F}" destId="{5921A2B2-0D9B-4950-99AB-A55B3D234B46}" srcOrd="0" destOrd="0" presId="urn:microsoft.com/office/officeart/2005/8/layout/hierarchy6"/>
    <dgm:cxn modelId="{D3FAA2A9-BD1E-4156-990E-C24E8C9D0758}" type="presParOf" srcId="{1814C3C3-378A-4288-855E-6C9EB4C8CB9F}" destId="{CB5A8256-A13B-4F1B-887D-DBA6810D4051}" srcOrd="1" destOrd="0" presId="urn:microsoft.com/office/officeart/2005/8/layout/hierarchy6"/>
    <dgm:cxn modelId="{E772AE84-BF29-4376-90DD-36CDB7F8C31B}" type="presParOf" srcId="{CB5A8256-A13B-4F1B-887D-DBA6810D4051}" destId="{72E1D8EF-9611-4B1B-9238-B6E804FDCB10}" srcOrd="0" destOrd="0" presId="urn:microsoft.com/office/officeart/2005/8/layout/hierarchy6"/>
    <dgm:cxn modelId="{548F5539-75B6-4A10-95DC-F76E7FBE479E}" type="presParOf" srcId="{CB5A8256-A13B-4F1B-887D-DBA6810D4051}" destId="{FCE454A0-7572-47E8-B7C8-526EE22E8D06}" srcOrd="1" destOrd="0" presId="urn:microsoft.com/office/officeart/2005/8/layout/hierarchy6"/>
    <dgm:cxn modelId="{9C518C3D-8AF9-4EC3-B1CD-197859055A4C}" type="presParOf" srcId="{FCE454A0-7572-47E8-B7C8-526EE22E8D06}" destId="{77ADA8D9-9884-4FD7-92D6-D38CA11186D7}" srcOrd="0" destOrd="0" presId="urn:microsoft.com/office/officeart/2005/8/layout/hierarchy6"/>
    <dgm:cxn modelId="{8B8E584D-F1F0-4233-B18C-ADCE14A89D92}" type="presParOf" srcId="{FCE454A0-7572-47E8-B7C8-526EE22E8D06}" destId="{E6B63224-C0B9-48C4-BE9B-C55974C0E396}" srcOrd="1" destOrd="0" presId="urn:microsoft.com/office/officeart/2005/8/layout/hierarchy6"/>
    <dgm:cxn modelId="{890D6330-7CEA-4F67-9107-FA4126B3987F}" type="presParOf" srcId="{E6B63224-C0B9-48C4-BE9B-C55974C0E396}" destId="{E178AB27-BD09-4CA0-9485-E7E72CAE5D0D}" srcOrd="0" destOrd="0" presId="urn:microsoft.com/office/officeart/2005/8/layout/hierarchy6"/>
    <dgm:cxn modelId="{718B2A8A-D3D8-4B29-B7BF-A8471D2A6411}" type="presParOf" srcId="{E6B63224-C0B9-48C4-BE9B-C55974C0E396}" destId="{FB9421E9-C201-4AB3-BFD5-2CF9FFC65D29}" srcOrd="1" destOrd="0" presId="urn:microsoft.com/office/officeart/2005/8/layout/hierarchy6"/>
    <dgm:cxn modelId="{B04056BD-5915-43D2-B763-703AC2138E65}" type="presParOf" srcId="{FB9421E9-C201-4AB3-BFD5-2CF9FFC65D29}" destId="{E9B5727D-7414-4886-9B8B-BC0C0655E945}" srcOrd="0" destOrd="0" presId="urn:microsoft.com/office/officeart/2005/8/layout/hierarchy6"/>
    <dgm:cxn modelId="{C92FB175-1B63-48D7-84F6-CD6E58BCFE15}" type="presParOf" srcId="{FB9421E9-C201-4AB3-BFD5-2CF9FFC65D29}" destId="{49AAC85D-730E-47FF-BBC4-C6F9355D6E31}" srcOrd="1" destOrd="0" presId="urn:microsoft.com/office/officeart/2005/8/layout/hierarchy6"/>
    <dgm:cxn modelId="{FF254344-A40C-4F3E-B69E-5F9A771D1D43}" type="presParOf" srcId="{49AAC85D-730E-47FF-BBC4-C6F9355D6E31}" destId="{79198103-4B40-4597-8AF0-0E808A83DBA3}" srcOrd="0" destOrd="0" presId="urn:microsoft.com/office/officeart/2005/8/layout/hierarchy6"/>
    <dgm:cxn modelId="{D61A7544-705B-4C82-92D2-16AE9DBD9E23}" type="presParOf" srcId="{49AAC85D-730E-47FF-BBC4-C6F9355D6E31}" destId="{1C7015D1-6B13-4D0D-89E2-ABA81D96E910}" srcOrd="1" destOrd="0" presId="urn:microsoft.com/office/officeart/2005/8/layout/hierarchy6"/>
    <dgm:cxn modelId="{C27C7D38-0346-43D4-82E5-461A71E7121C}" type="presParOf" srcId="{FCE454A0-7572-47E8-B7C8-526EE22E8D06}" destId="{2CDD0642-3493-41C5-B744-5BB5C7746DFF}" srcOrd="2" destOrd="0" presId="urn:microsoft.com/office/officeart/2005/8/layout/hierarchy6"/>
    <dgm:cxn modelId="{F40ADD05-EE81-49E1-B3D5-031B38AF9447}" type="presParOf" srcId="{FCE454A0-7572-47E8-B7C8-526EE22E8D06}" destId="{AA17546D-4FC3-4C55-97C2-BEE287A0659F}" srcOrd="3" destOrd="0" presId="urn:microsoft.com/office/officeart/2005/8/layout/hierarchy6"/>
    <dgm:cxn modelId="{8F47F812-9E0A-4446-87DD-449E47046837}" type="presParOf" srcId="{AA17546D-4FC3-4C55-97C2-BEE287A0659F}" destId="{586D1E11-57CB-45BE-8F9A-5104016D5D36}" srcOrd="0" destOrd="0" presId="urn:microsoft.com/office/officeart/2005/8/layout/hierarchy6"/>
    <dgm:cxn modelId="{92CDB5CB-DF0D-45C2-85D3-A9C25640F22D}" type="presParOf" srcId="{AA17546D-4FC3-4C55-97C2-BEE287A0659F}" destId="{38BB64F9-317B-40BB-8BE1-09DE51ADFB9C}" srcOrd="1" destOrd="0" presId="urn:microsoft.com/office/officeart/2005/8/layout/hierarchy6"/>
    <dgm:cxn modelId="{835C6BEB-CBBD-41A9-8D9D-3082F6A03BFE}" type="presParOf" srcId="{38BB64F9-317B-40BB-8BE1-09DE51ADFB9C}" destId="{00DC7BFB-78B6-4EC1-8EED-F0977891FD6F}" srcOrd="0" destOrd="0" presId="urn:microsoft.com/office/officeart/2005/8/layout/hierarchy6"/>
    <dgm:cxn modelId="{43109C57-D4B4-48D6-B867-FAECBA6414D2}" type="presParOf" srcId="{38BB64F9-317B-40BB-8BE1-09DE51ADFB9C}" destId="{4A32FA6D-B747-4FCE-B7C6-5242E91DD366}" srcOrd="1" destOrd="0" presId="urn:microsoft.com/office/officeart/2005/8/layout/hierarchy6"/>
    <dgm:cxn modelId="{ADDA24E9-7C87-45D9-B74F-6217F46F8ACD}" type="presParOf" srcId="{4A32FA6D-B747-4FCE-B7C6-5242E91DD366}" destId="{F7F0CB13-342A-426E-B651-D8378801F028}" srcOrd="0" destOrd="0" presId="urn:microsoft.com/office/officeart/2005/8/layout/hierarchy6"/>
    <dgm:cxn modelId="{9E785334-D702-420F-82B0-B05C2367A163}" type="presParOf" srcId="{4A32FA6D-B747-4FCE-B7C6-5242E91DD366}" destId="{47CF76A2-24AA-4110-8314-C9BD432E3D74}" srcOrd="1" destOrd="0" presId="urn:microsoft.com/office/officeart/2005/8/layout/hierarchy6"/>
    <dgm:cxn modelId="{929CEED7-418E-4785-AC5D-DA57CFBEF933}" type="presParOf" srcId="{4E680254-F98E-441E-8DB1-0D4D3DB23840}" destId="{F2B77F69-B1E7-4418-8185-4644D8A0C11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86422C-B6AF-41DF-B4B1-275059D874CE}">
      <dsp:nvSpPr>
        <dsp:cNvPr id="0" name=""/>
        <dsp:cNvSpPr/>
      </dsp:nvSpPr>
      <dsp:spPr>
        <a:xfrm>
          <a:off x="2395996" y="1177"/>
          <a:ext cx="2279833" cy="729323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noProof="0" dirty="0">
              <a:solidFill>
                <a:sysClr val="windowText" lastClr="000000"/>
              </a:solidFill>
              <a:latin typeface="Forsvarsmakten Sans Condensed" panose="00000806000000000000" pitchFamily="50" charset="0"/>
            </a:rPr>
            <a:t>Ingen licens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noProof="0" dirty="0">
              <a:solidFill>
                <a:sysClr val="windowText" lastClr="000000"/>
              </a:solidFill>
              <a:latin typeface="Forsvarsmakten Sans Condensed" panose="00000806000000000000" pitchFamily="50" charset="0"/>
            </a:rPr>
            <a:t>(söks ny för varje hund)</a:t>
          </a:r>
        </a:p>
      </dsp:txBody>
      <dsp:txXfrm>
        <a:off x="2417357" y="22538"/>
        <a:ext cx="2237111" cy="686601"/>
      </dsp:txXfrm>
    </dsp:sp>
    <dsp:sp modelId="{8D392004-71D3-4100-AABD-ED5B9233335C}">
      <dsp:nvSpPr>
        <dsp:cNvPr id="0" name=""/>
        <dsp:cNvSpPr/>
      </dsp:nvSpPr>
      <dsp:spPr>
        <a:xfrm>
          <a:off x="3490193" y="730501"/>
          <a:ext cx="91440" cy="2917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172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CBE429-4331-40FC-BEB8-6EF695FD7E98}">
      <dsp:nvSpPr>
        <dsp:cNvPr id="0" name=""/>
        <dsp:cNvSpPr/>
      </dsp:nvSpPr>
      <dsp:spPr>
        <a:xfrm>
          <a:off x="2988920" y="1022230"/>
          <a:ext cx="1093985" cy="72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TUO - 300 kr</a:t>
          </a:r>
        </a:p>
      </dsp:txBody>
      <dsp:txXfrm>
        <a:off x="3010281" y="1043591"/>
        <a:ext cx="1051263" cy="686601"/>
      </dsp:txXfrm>
    </dsp:sp>
    <dsp:sp modelId="{46406016-ECF0-4D9E-AC58-874B7CAF868F}">
      <dsp:nvSpPr>
        <dsp:cNvPr id="0" name=""/>
        <dsp:cNvSpPr/>
      </dsp:nvSpPr>
      <dsp:spPr>
        <a:xfrm>
          <a:off x="3490193" y="1751554"/>
          <a:ext cx="91440" cy="2917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17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FE037D-B28F-4CBA-A204-454C1D54B88E}">
      <dsp:nvSpPr>
        <dsp:cNvPr id="0" name=""/>
        <dsp:cNvSpPr/>
      </dsp:nvSpPr>
      <dsp:spPr>
        <a:xfrm>
          <a:off x="2404513" y="2043284"/>
          <a:ext cx="2262800" cy="72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Lämplighetskontroll hos skyddskontrollant </a:t>
          </a:r>
          <a:br>
            <a:rPr lang="sv-SE" sz="1000" kern="1200" noProof="0" dirty="0"/>
          </a:br>
          <a:r>
            <a:rPr lang="sv-SE" sz="1000" kern="1200" noProof="0" dirty="0"/>
            <a:t>(lokalklubb eller rasklubb)</a:t>
          </a:r>
        </a:p>
      </dsp:txBody>
      <dsp:txXfrm>
        <a:off x="2425874" y="2064645"/>
        <a:ext cx="2220078" cy="686601"/>
      </dsp:txXfrm>
    </dsp:sp>
    <dsp:sp modelId="{A8CB6AFD-91E1-4FE8-A7B1-86C264FE7F4E}">
      <dsp:nvSpPr>
        <dsp:cNvPr id="0" name=""/>
        <dsp:cNvSpPr/>
      </dsp:nvSpPr>
      <dsp:spPr>
        <a:xfrm>
          <a:off x="2824822" y="2772608"/>
          <a:ext cx="711090" cy="291729"/>
        </a:xfrm>
        <a:custGeom>
          <a:avLst/>
          <a:gdLst/>
          <a:ahLst/>
          <a:cxnLst/>
          <a:rect l="0" t="0" r="0" b="0"/>
          <a:pathLst>
            <a:path>
              <a:moveTo>
                <a:pt x="711090" y="0"/>
              </a:moveTo>
              <a:lnTo>
                <a:pt x="711090" y="145864"/>
              </a:lnTo>
              <a:lnTo>
                <a:pt x="0" y="145864"/>
              </a:lnTo>
              <a:lnTo>
                <a:pt x="0" y="2917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E6AE2C-16D9-4E31-8D08-E25548F3A3D2}">
      <dsp:nvSpPr>
        <dsp:cNvPr id="0" name=""/>
        <dsp:cNvSpPr/>
      </dsp:nvSpPr>
      <dsp:spPr>
        <a:xfrm>
          <a:off x="2277830" y="3064338"/>
          <a:ext cx="1093985" cy="72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Lämplig</a:t>
          </a:r>
        </a:p>
      </dsp:txBody>
      <dsp:txXfrm>
        <a:off x="2299191" y="3085699"/>
        <a:ext cx="1051263" cy="686601"/>
      </dsp:txXfrm>
    </dsp:sp>
    <dsp:sp modelId="{5921A2B2-0D9B-4950-99AB-A55B3D234B46}">
      <dsp:nvSpPr>
        <dsp:cNvPr id="0" name=""/>
        <dsp:cNvSpPr/>
      </dsp:nvSpPr>
      <dsp:spPr>
        <a:xfrm>
          <a:off x="2779102" y="3793661"/>
          <a:ext cx="91440" cy="2917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17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E1D8EF-9611-4B1B-9238-B6E804FDCB10}">
      <dsp:nvSpPr>
        <dsp:cNvPr id="0" name=""/>
        <dsp:cNvSpPr/>
      </dsp:nvSpPr>
      <dsp:spPr>
        <a:xfrm>
          <a:off x="2277830" y="4085391"/>
          <a:ext cx="1093985" cy="72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Skyddslicens</a:t>
          </a:r>
        </a:p>
      </dsp:txBody>
      <dsp:txXfrm>
        <a:off x="2299191" y="4106752"/>
        <a:ext cx="1051263" cy="686601"/>
      </dsp:txXfrm>
    </dsp:sp>
    <dsp:sp modelId="{77ADA8D9-9884-4FD7-92D6-D38CA11186D7}">
      <dsp:nvSpPr>
        <dsp:cNvPr id="0" name=""/>
        <dsp:cNvSpPr/>
      </dsp:nvSpPr>
      <dsp:spPr>
        <a:xfrm>
          <a:off x="1940723" y="4814715"/>
          <a:ext cx="884099" cy="291729"/>
        </a:xfrm>
        <a:custGeom>
          <a:avLst/>
          <a:gdLst/>
          <a:ahLst/>
          <a:cxnLst/>
          <a:rect l="0" t="0" r="0" b="0"/>
          <a:pathLst>
            <a:path>
              <a:moveTo>
                <a:pt x="884099" y="0"/>
              </a:moveTo>
              <a:lnTo>
                <a:pt x="884099" y="145864"/>
              </a:lnTo>
              <a:lnTo>
                <a:pt x="0" y="145864"/>
              </a:lnTo>
              <a:lnTo>
                <a:pt x="0" y="2917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78AB27-BD09-4CA0-9485-E7E72CAE5D0D}">
      <dsp:nvSpPr>
        <dsp:cNvPr id="0" name=""/>
        <dsp:cNvSpPr/>
      </dsp:nvSpPr>
      <dsp:spPr>
        <a:xfrm>
          <a:off x="1220722" y="5106445"/>
          <a:ext cx="1440002" cy="72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&gt; 5 år sedan genomförd TUO</a:t>
          </a:r>
        </a:p>
      </dsp:txBody>
      <dsp:txXfrm>
        <a:off x="1242083" y="5127806"/>
        <a:ext cx="1397280" cy="686601"/>
      </dsp:txXfrm>
    </dsp:sp>
    <dsp:sp modelId="{E9B5727D-7414-4886-9B8B-BC0C0655E945}">
      <dsp:nvSpPr>
        <dsp:cNvPr id="0" name=""/>
        <dsp:cNvSpPr/>
      </dsp:nvSpPr>
      <dsp:spPr>
        <a:xfrm>
          <a:off x="1895003" y="5835769"/>
          <a:ext cx="91440" cy="2917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17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198103-4B40-4597-8AF0-0E808A83DBA3}">
      <dsp:nvSpPr>
        <dsp:cNvPr id="0" name=""/>
        <dsp:cNvSpPr/>
      </dsp:nvSpPr>
      <dsp:spPr>
        <a:xfrm>
          <a:off x="1220722" y="6127498"/>
          <a:ext cx="1440002" cy="72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Vilande Skyddslicens</a:t>
          </a:r>
        </a:p>
      </dsp:txBody>
      <dsp:txXfrm>
        <a:off x="1242083" y="6148859"/>
        <a:ext cx="1397280" cy="686601"/>
      </dsp:txXfrm>
    </dsp:sp>
    <dsp:sp modelId="{2CDD0642-3493-41C5-B744-5BB5C7746DFF}">
      <dsp:nvSpPr>
        <dsp:cNvPr id="0" name=""/>
        <dsp:cNvSpPr/>
      </dsp:nvSpPr>
      <dsp:spPr>
        <a:xfrm>
          <a:off x="2824822" y="4814715"/>
          <a:ext cx="884099" cy="291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864"/>
              </a:lnTo>
              <a:lnTo>
                <a:pt x="884099" y="145864"/>
              </a:lnTo>
              <a:lnTo>
                <a:pt x="884099" y="2917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6D1E11-57CB-45BE-8F9A-5104016D5D36}">
      <dsp:nvSpPr>
        <dsp:cNvPr id="0" name=""/>
        <dsp:cNvSpPr/>
      </dsp:nvSpPr>
      <dsp:spPr>
        <a:xfrm>
          <a:off x="2988920" y="5106445"/>
          <a:ext cx="1440002" cy="72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&gt; 5 år genomför TOU igen - gratis</a:t>
          </a:r>
        </a:p>
      </dsp:txBody>
      <dsp:txXfrm>
        <a:off x="3010281" y="5127806"/>
        <a:ext cx="1397280" cy="686601"/>
      </dsp:txXfrm>
    </dsp:sp>
    <dsp:sp modelId="{00DC7BFB-78B6-4EC1-8EED-F0977891FD6F}">
      <dsp:nvSpPr>
        <dsp:cNvPr id="0" name=""/>
        <dsp:cNvSpPr/>
      </dsp:nvSpPr>
      <dsp:spPr>
        <a:xfrm>
          <a:off x="3663202" y="5835769"/>
          <a:ext cx="91440" cy="2917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17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0CB13-342A-426E-B651-D8378801F028}">
      <dsp:nvSpPr>
        <dsp:cNvPr id="0" name=""/>
        <dsp:cNvSpPr/>
      </dsp:nvSpPr>
      <dsp:spPr>
        <a:xfrm>
          <a:off x="2988920" y="6127498"/>
          <a:ext cx="1440002" cy="72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Aktiv skyddslicens</a:t>
          </a:r>
        </a:p>
      </dsp:txBody>
      <dsp:txXfrm>
        <a:off x="3010281" y="6148859"/>
        <a:ext cx="1397280" cy="686601"/>
      </dsp:txXfrm>
    </dsp:sp>
    <dsp:sp modelId="{5A8300F4-0E8D-4122-B06F-A9AAD22F10BE}">
      <dsp:nvSpPr>
        <dsp:cNvPr id="0" name=""/>
        <dsp:cNvSpPr/>
      </dsp:nvSpPr>
      <dsp:spPr>
        <a:xfrm>
          <a:off x="3535913" y="2772608"/>
          <a:ext cx="711090" cy="291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864"/>
              </a:lnTo>
              <a:lnTo>
                <a:pt x="711090" y="145864"/>
              </a:lnTo>
              <a:lnTo>
                <a:pt x="711090" y="2917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04CFD3-639F-4F67-832A-9A6E7D5F7EC0}">
      <dsp:nvSpPr>
        <dsp:cNvPr id="0" name=""/>
        <dsp:cNvSpPr/>
      </dsp:nvSpPr>
      <dsp:spPr>
        <a:xfrm>
          <a:off x="3700011" y="3064338"/>
          <a:ext cx="1093985" cy="72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Olämplig</a:t>
          </a:r>
        </a:p>
      </dsp:txBody>
      <dsp:txXfrm>
        <a:off x="3721372" y="3085699"/>
        <a:ext cx="1051263" cy="686601"/>
      </dsp:txXfrm>
    </dsp:sp>
    <dsp:sp modelId="{90FA35F2-EA6F-4E7B-B5EC-B3AC15AE11A1}">
      <dsp:nvSpPr>
        <dsp:cNvPr id="0" name=""/>
        <dsp:cNvSpPr/>
      </dsp:nvSpPr>
      <dsp:spPr>
        <a:xfrm>
          <a:off x="4201284" y="3793661"/>
          <a:ext cx="91440" cy="2917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172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B7DEB8-BBC9-4F3C-9290-611F587CDB94}">
      <dsp:nvSpPr>
        <dsp:cNvPr id="0" name=""/>
        <dsp:cNvSpPr/>
      </dsp:nvSpPr>
      <dsp:spPr>
        <a:xfrm>
          <a:off x="3700011" y="4085391"/>
          <a:ext cx="1093985" cy="7293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Avslag</a:t>
          </a:r>
        </a:p>
      </dsp:txBody>
      <dsp:txXfrm>
        <a:off x="3721372" y="4106752"/>
        <a:ext cx="1051263" cy="6866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245E87-88C9-4FD5-8C64-AD7A481BC88C}">
      <dsp:nvSpPr>
        <dsp:cNvPr id="0" name=""/>
        <dsp:cNvSpPr/>
      </dsp:nvSpPr>
      <dsp:spPr>
        <a:xfrm>
          <a:off x="726544" y="494664"/>
          <a:ext cx="4259839" cy="869796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noProof="0" dirty="0">
              <a:solidFill>
                <a:sysClr val="windowText" lastClr="000000"/>
              </a:solidFill>
              <a:latin typeface="Forsvarsmakten Sans Condensed" panose="00000806000000000000" pitchFamily="50" charset="0"/>
            </a:rPr>
            <a:t>Licens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noProof="0" dirty="0">
              <a:solidFill>
                <a:sysClr val="windowText" lastClr="000000"/>
              </a:solidFill>
              <a:latin typeface="Forsvarsmakten Sans Condensed" panose="00000806000000000000" pitchFamily="50" charset="0"/>
            </a:rPr>
            <a:t>(för enskild hund)</a:t>
          </a:r>
        </a:p>
      </dsp:txBody>
      <dsp:txXfrm>
        <a:off x="752019" y="520139"/>
        <a:ext cx="4208889" cy="818846"/>
      </dsp:txXfrm>
    </dsp:sp>
    <dsp:sp modelId="{621FF15F-E967-40BD-9B99-37F829B6C97B}">
      <dsp:nvSpPr>
        <dsp:cNvPr id="0" name=""/>
        <dsp:cNvSpPr/>
      </dsp:nvSpPr>
      <dsp:spPr>
        <a:xfrm>
          <a:off x="999561" y="1364460"/>
          <a:ext cx="1856902" cy="347918"/>
        </a:xfrm>
        <a:custGeom>
          <a:avLst/>
          <a:gdLst/>
          <a:ahLst/>
          <a:cxnLst/>
          <a:rect l="0" t="0" r="0" b="0"/>
          <a:pathLst>
            <a:path>
              <a:moveTo>
                <a:pt x="1856902" y="0"/>
              </a:moveTo>
              <a:lnTo>
                <a:pt x="1856902" y="173959"/>
              </a:lnTo>
              <a:lnTo>
                <a:pt x="0" y="173959"/>
              </a:lnTo>
              <a:lnTo>
                <a:pt x="0" y="34791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871BFD-2DBF-4AE6-8C6B-FDDC4EE9B1A6}">
      <dsp:nvSpPr>
        <dsp:cNvPr id="0" name=""/>
        <dsp:cNvSpPr/>
      </dsp:nvSpPr>
      <dsp:spPr>
        <a:xfrm>
          <a:off x="79915" y="1712378"/>
          <a:ext cx="1839292" cy="869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Ej </a:t>
          </a:r>
          <a:r>
            <a:rPr lang="sv-SE" sz="1000" kern="1200" noProof="0" dirty="0" err="1"/>
            <a:t>godk</a:t>
          </a:r>
          <a:r>
            <a:rPr lang="sv-SE" sz="1000" kern="1200" noProof="0" dirty="0"/>
            <a:t> TUO efter 260101</a:t>
          </a:r>
        </a:p>
      </dsp:txBody>
      <dsp:txXfrm>
        <a:off x="105390" y="1737853"/>
        <a:ext cx="1788342" cy="818846"/>
      </dsp:txXfrm>
    </dsp:sp>
    <dsp:sp modelId="{F605A387-666F-418F-B694-71A967EAB833}">
      <dsp:nvSpPr>
        <dsp:cNvPr id="0" name=""/>
        <dsp:cNvSpPr/>
      </dsp:nvSpPr>
      <dsp:spPr>
        <a:xfrm>
          <a:off x="953841" y="2582174"/>
          <a:ext cx="91440" cy="3479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791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33D247-C772-455D-A76A-2A3EF9D25A35}">
      <dsp:nvSpPr>
        <dsp:cNvPr id="0" name=""/>
        <dsp:cNvSpPr/>
      </dsp:nvSpPr>
      <dsp:spPr>
        <a:xfrm>
          <a:off x="2338" y="2930093"/>
          <a:ext cx="1994447" cy="869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Vilande skyddslicens</a:t>
          </a:r>
        </a:p>
      </dsp:txBody>
      <dsp:txXfrm>
        <a:off x="27813" y="2955568"/>
        <a:ext cx="1943497" cy="818846"/>
      </dsp:txXfrm>
    </dsp:sp>
    <dsp:sp modelId="{3E5728B8-2D5E-4A88-9FBE-6F2E615177E4}">
      <dsp:nvSpPr>
        <dsp:cNvPr id="0" name=""/>
        <dsp:cNvSpPr/>
      </dsp:nvSpPr>
      <dsp:spPr>
        <a:xfrm>
          <a:off x="953841" y="3799889"/>
          <a:ext cx="91440" cy="3479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791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B41784-7912-4328-BE39-FD4DD978A700}">
      <dsp:nvSpPr>
        <dsp:cNvPr id="0" name=""/>
        <dsp:cNvSpPr/>
      </dsp:nvSpPr>
      <dsp:spPr>
        <a:xfrm>
          <a:off x="25444" y="4147808"/>
          <a:ext cx="1948234" cy="869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Genomförd TUO </a:t>
          </a:r>
          <a:br>
            <a:rPr lang="sv-SE" sz="1000" kern="1200" noProof="0" dirty="0"/>
          </a:br>
          <a:r>
            <a:rPr lang="sv-SE" sz="1000" kern="1200" noProof="0" dirty="0"/>
            <a:t>efter 260101 - gratis</a:t>
          </a:r>
        </a:p>
      </dsp:txBody>
      <dsp:txXfrm>
        <a:off x="50919" y="4173283"/>
        <a:ext cx="1897284" cy="818846"/>
      </dsp:txXfrm>
    </dsp:sp>
    <dsp:sp modelId="{B042D1A1-2585-4FC3-9A20-1387338F6EE6}">
      <dsp:nvSpPr>
        <dsp:cNvPr id="0" name=""/>
        <dsp:cNvSpPr/>
      </dsp:nvSpPr>
      <dsp:spPr>
        <a:xfrm>
          <a:off x="953841" y="5017604"/>
          <a:ext cx="91440" cy="3479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791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C99462-5915-4ACD-952F-C0DA4AE64555}">
      <dsp:nvSpPr>
        <dsp:cNvPr id="0" name=""/>
        <dsp:cNvSpPr/>
      </dsp:nvSpPr>
      <dsp:spPr>
        <a:xfrm>
          <a:off x="39137" y="5365522"/>
          <a:ext cx="1920849" cy="869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Aktiv skyddslicens</a:t>
          </a:r>
        </a:p>
      </dsp:txBody>
      <dsp:txXfrm>
        <a:off x="64612" y="5390997"/>
        <a:ext cx="1869899" cy="818846"/>
      </dsp:txXfrm>
    </dsp:sp>
    <dsp:sp modelId="{152E0213-B5C1-4226-95D6-8DC0B8F9F4ED}">
      <dsp:nvSpPr>
        <dsp:cNvPr id="0" name=""/>
        <dsp:cNvSpPr/>
      </dsp:nvSpPr>
      <dsp:spPr>
        <a:xfrm>
          <a:off x="2856464" y="1364460"/>
          <a:ext cx="1856902" cy="347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959"/>
              </a:lnTo>
              <a:lnTo>
                <a:pt x="1856902" y="173959"/>
              </a:lnTo>
              <a:lnTo>
                <a:pt x="1856902" y="34791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DE6B2E-1745-49AD-AB38-D579E35D6DF2}">
      <dsp:nvSpPr>
        <dsp:cNvPr id="0" name=""/>
        <dsp:cNvSpPr/>
      </dsp:nvSpPr>
      <dsp:spPr>
        <a:xfrm>
          <a:off x="3793721" y="1712378"/>
          <a:ext cx="1839292" cy="869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TUO efter 260101 - gratis</a:t>
          </a:r>
        </a:p>
      </dsp:txBody>
      <dsp:txXfrm>
        <a:off x="3819196" y="1737853"/>
        <a:ext cx="1788342" cy="818846"/>
      </dsp:txXfrm>
    </dsp:sp>
    <dsp:sp modelId="{910D8C0B-1BC5-492B-B9E9-DCB34F004B26}">
      <dsp:nvSpPr>
        <dsp:cNvPr id="0" name=""/>
        <dsp:cNvSpPr/>
      </dsp:nvSpPr>
      <dsp:spPr>
        <a:xfrm>
          <a:off x="4667647" y="2582174"/>
          <a:ext cx="91440" cy="3479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791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C4BF35-1D98-4F66-8A55-3BBB61460A95}">
      <dsp:nvSpPr>
        <dsp:cNvPr id="0" name=""/>
        <dsp:cNvSpPr/>
      </dsp:nvSpPr>
      <dsp:spPr>
        <a:xfrm>
          <a:off x="3633328" y="2930093"/>
          <a:ext cx="2160078" cy="869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Aktiv skyddslicens</a:t>
          </a:r>
        </a:p>
      </dsp:txBody>
      <dsp:txXfrm>
        <a:off x="3658803" y="2955568"/>
        <a:ext cx="2109128" cy="818846"/>
      </dsp:txXfrm>
    </dsp:sp>
    <dsp:sp modelId="{21006307-10F1-4B28-98FC-57C1EFA02A90}">
      <dsp:nvSpPr>
        <dsp:cNvPr id="0" name=""/>
        <dsp:cNvSpPr/>
      </dsp:nvSpPr>
      <dsp:spPr>
        <a:xfrm>
          <a:off x="3456581" y="3799889"/>
          <a:ext cx="1256785" cy="347918"/>
        </a:xfrm>
        <a:custGeom>
          <a:avLst/>
          <a:gdLst/>
          <a:ahLst/>
          <a:cxnLst/>
          <a:rect l="0" t="0" r="0" b="0"/>
          <a:pathLst>
            <a:path>
              <a:moveTo>
                <a:pt x="1256785" y="0"/>
              </a:moveTo>
              <a:lnTo>
                <a:pt x="1256785" y="173959"/>
              </a:lnTo>
              <a:lnTo>
                <a:pt x="0" y="173959"/>
              </a:lnTo>
              <a:lnTo>
                <a:pt x="0" y="34791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FB88DF-ED8F-46E8-ADE3-0B81B3E20E3A}">
      <dsp:nvSpPr>
        <dsp:cNvPr id="0" name=""/>
        <dsp:cNvSpPr/>
      </dsp:nvSpPr>
      <dsp:spPr>
        <a:xfrm>
          <a:off x="2388193" y="4147808"/>
          <a:ext cx="2136776" cy="869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&gt; 5 år sedan genomförd TUO</a:t>
          </a:r>
        </a:p>
      </dsp:txBody>
      <dsp:txXfrm>
        <a:off x="2413668" y="4173283"/>
        <a:ext cx="2085826" cy="818846"/>
      </dsp:txXfrm>
    </dsp:sp>
    <dsp:sp modelId="{FB9F4077-EEB8-43A2-A7D6-F8179F80A062}">
      <dsp:nvSpPr>
        <dsp:cNvPr id="0" name=""/>
        <dsp:cNvSpPr/>
      </dsp:nvSpPr>
      <dsp:spPr>
        <a:xfrm>
          <a:off x="3410861" y="5017604"/>
          <a:ext cx="91440" cy="3479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791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684B84-D140-43A2-9474-BA046F15C402}">
      <dsp:nvSpPr>
        <dsp:cNvPr id="0" name=""/>
        <dsp:cNvSpPr/>
      </dsp:nvSpPr>
      <dsp:spPr>
        <a:xfrm>
          <a:off x="2392120" y="5365522"/>
          <a:ext cx="2128921" cy="8462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Vilande skyddslicens</a:t>
          </a:r>
        </a:p>
      </dsp:txBody>
      <dsp:txXfrm>
        <a:off x="2416905" y="5390307"/>
        <a:ext cx="2079351" cy="796663"/>
      </dsp:txXfrm>
    </dsp:sp>
    <dsp:sp modelId="{6159553D-B3DD-431C-80D3-2511D0273493}">
      <dsp:nvSpPr>
        <dsp:cNvPr id="0" name=""/>
        <dsp:cNvSpPr/>
      </dsp:nvSpPr>
      <dsp:spPr>
        <a:xfrm>
          <a:off x="4713367" y="3799889"/>
          <a:ext cx="1264092" cy="347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959"/>
              </a:lnTo>
              <a:lnTo>
                <a:pt x="1264092" y="173959"/>
              </a:lnTo>
              <a:lnTo>
                <a:pt x="1264092" y="34791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0150FF-17F0-4829-9122-A814B4A99FA0}">
      <dsp:nvSpPr>
        <dsp:cNvPr id="0" name=""/>
        <dsp:cNvSpPr/>
      </dsp:nvSpPr>
      <dsp:spPr>
        <a:xfrm>
          <a:off x="4916378" y="4147808"/>
          <a:ext cx="2122163" cy="869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&gt; 5 år, genomför TUO igen - gratis</a:t>
          </a:r>
        </a:p>
      </dsp:txBody>
      <dsp:txXfrm>
        <a:off x="4941853" y="4173283"/>
        <a:ext cx="2071213" cy="818846"/>
      </dsp:txXfrm>
    </dsp:sp>
    <dsp:sp modelId="{00D92CB6-5438-4895-919F-64BA0D0FDBF0}">
      <dsp:nvSpPr>
        <dsp:cNvPr id="0" name=""/>
        <dsp:cNvSpPr/>
      </dsp:nvSpPr>
      <dsp:spPr>
        <a:xfrm>
          <a:off x="5931739" y="5017604"/>
          <a:ext cx="91440" cy="3479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791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2C02CC-5740-4C57-8FF9-46374B849058}">
      <dsp:nvSpPr>
        <dsp:cNvPr id="0" name=""/>
        <dsp:cNvSpPr/>
      </dsp:nvSpPr>
      <dsp:spPr>
        <a:xfrm>
          <a:off x="4945335" y="5365522"/>
          <a:ext cx="2064248" cy="869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Aktiv skyddslicens</a:t>
          </a:r>
        </a:p>
      </dsp:txBody>
      <dsp:txXfrm>
        <a:off x="4970810" y="5390997"/>
        <a:ext cx="2013298" cy="8188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86422C-B6AF-41DF-B4B1-275059D874CE}">
      <dsp:nvSpPr>
        <dsp:cNvPr id="0" name=""/>
        <dsp:cNvSpPr/>
      </dsp:nvSpPr>
      <dsp:spPr>
        <a:xfrm>
          <a:off x="1019100" y="216"/>
          <a:ext cx="2527555" cy="775788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noProof="0" dirty="0">
              <a:solidFill>
                <a:schemeClr val="tx1"/>
              </a:solidFill>
              <a:latin typeface="Forsvarsmakten Sans Condensed" panose="00000806000000000000" pitchFamily="50" charset="0"/>
            </a:rPr>
            <a:t>Personlig licens</a:t>
          </a:r>
        </a:p>
      </dsp:txBody>
      <dsp:txXfrm>
        <a:off x="1041822" y="22938"/>
        <a:ext cx="2482111" cy="730344"/>
      </dsp:txXfrm>
    </dsp:sp>
    <dsp:sp modelId="{8D392004-71D3-4100-AABD-ED5B9233335C}">
      <dsp:nvSpPr>
        <dsp:cNvPr id="0" name=""/>
        <dsp:cNvSpPr/>
      </dsp:nvSpPr>
      <dsp:spPr>
        <a:xfrm>
          <a:off x="889585" y="776005"/>
          <a:ext cx="1393292" cy="310315"/>
        </a:xfrm>
        <a:custGeom>
          <a:avLst/>
          <a:gdLst/>
          <a:ahLst/>
          <a:cxnLst/>
          <a:rect l="0" t="0" r="0" b="0"/>
          <a:pathLst>
            <a:path>
              <a:moveTo>
                <a:pt x="1393292" y="0"/>
              </a:moveTo>
              <a:lnTo>
                <a:pt x="1393292" y="155157"/>
              </a:lnTo>
              <a:lnTo>
                <a:pt x="0" y="155157"/>
              </a:lnTo>
              <a:lnTo>
                <a:pt x="0" y="3103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CBE429-4331-40FC-BEB8-6EF695FD7E98}">
      <dsp:nvSpPr>
        <dsp:cNvPr id="0" name=""/>
        <dsp:cNvSpPr/>
      </dsp:nvSpPr>
      <dsp:spPr>
        <a:xfrm>
          <a:off x="240221" y="1086321"/>
          <a:ext cx="1298728" cy="775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/>
            <a:t>Ej godk TUO efter 260101</a:t>
          </a:r>
          <a:endParaRPr lang="sv-SE" sz="1000" kern="1200" noProof="0" dirty="0"/>
        </a:p>
      </dsp:txBody>
      <dsp:txXfrm>
        <a:off x="262943" y="1109043"/>
        <a:ext cx="1253284" cy="730344"/>
      </dsp:txXfrm>
    </dsp:sp>
    <dsp:sp modelId="{AD50AA05-4DE4-490D-899B-601588EC438D}">
      <dsp:nvSpPr>
        <dsp:cNvPr id="0" name=""/>
        <dsp:cNvSpPr/>
      </dsp:nvSpPr>
      <dsp:spPr>
        <a:xfrm>
          <a:off x="843865" y="1862109"/>
          <a:ext cx="91440" cy="3103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031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799A3C-CFD9-4DEF-B60B-45304DA77F93}">
      <dsp:nvSpPr>
        <dsp:cNvPr id="0" name=""/>
        <dsp:cNvSpPr/>
      </dsp:nvSpPr>
      <dsp:spPr>
        <a:xfrm>
          <a:off x="169585" y="2172425"/>
          <a:ext cx="1440000" cy="775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/>
            <a:t>Vilande Skyddslicens</a:t>
          </a:r>
          <a:endParaRPr lang="sv-SE" sz="1000" kern="1200" noProof="0" dirty="0"/>
        </a:p>
      </dsp:txBody>
      <dsp:txXfrm>
        <a:off x="192307" y="2195147"/>
        <a:ext cx="1394556" cy="730344"/>
      </dsp:txXfrm>
    </dsp:sp>
    <dsp:sp modelId="{9BE131AF-EEEE-4FCB-A50C-E7545C398498}">
      <dsp:nvSpPr>
        <dsp:cNvPr id="0" name=""/>
        <dsp:cNvSpPr/>
      </dsp:nvSpPr>
      <dsp:spPr>
        <a:xfrm>
          <a:off x="2282878" y="776005"/>
          <a:ext cx="1393292" cy="3103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157"/>
              </a:lnTo>
              <a:lnTo>
                <a:pt x="1393292" y="155157"/>
              </a:lnTo>
              <a:lnTo>
                <a:pt x="1393292" y="3103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61369-0CAC-4109-8749-7FDB46197E2E}">
      <dsp:nvSpPr>
        <dsp:cNvPr id="0" name=""/>
        <dsp:cNvSpPr/>
      </dsp:nvSpPr>
      <dsp:spPr>
        <a:xfrm>
          <a:off x="3026806" y="1086321"/>
          <a:ext cx="1298728" cy="775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/>
            <a:t>TUO - Gratis</a:t>
          </a:r>
          <a:endParaRPr lang="sv-SE" sz="1000" kern="1200" noProof="0" dirty="0"/>
        </a:p>
      </dsp:txBody>
      <dsp:txXfrm>
        <a:off x="3049528" y="1109043"/>
        <a:ext cx="1253284" cy="730344"/>
      </dsp:txXfrm>
    </dsp:sp>
    <dsp:sp modelId="{5921A2B2-0D9B-4950-99AB-A55B3D234B46}">
      <dsp:nvSpPr>
        <dsp:cNvPr id="0" name=""/>
        <dsp:cNvSpPr/>
      </dsp:nvSpPr>
      <dsp:spPr>
        <a:xfrm>
          <a:off x="3630450" y="1862109"/>
          <a:ext cx="91440" cy="3103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031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E1D8EF-9611-4B1B-9238-B6E804FDCB10}">
      <dsp:nvSpPr>
        <dsp:cNvPr id="0" name=""/>
        <dsp:cNvSpPr/>
      </dsp:nvSpPr>
      <dsp:spPr>
        <a:xfrm>
          <a:off x="2949101" y="2172425"/>
          <a:ext cx="1454138" cy="775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Aktiv Skyddslicens</a:t>
          </a:r>
        </a:p>
      </dsp:txBody>
      <dsp:txXfrm>
        <a:off x="2971823" y="2195147"/>
        <a:ext cx="1408694" cy="730344"/>
      </dsp:txXfrm>
    </dsp:sp>
    <dsp:sp modelId="{77ADA8D9-9884-4FD7-92D6-D38CA11186D7}">
      <dsp:nvSpPr>
        <dsp:cNvPr id="0" name=""/>
        <dsp:cNvSpPr/>
      </dsp:nvSpPr>
      <dsp:spPr>
        <a:xfrm>
          <a:off x="2731777" y="2948214"/>
          <a:ext cx="944393" cy="310315"/>
        </a:xfrm>
        <a:custGeom>
          <a:avLst/>
          <a:gdLst/>
          <a:ahLst/>
          <a:cxnLst/>
          <a:rect l="0" t="0" r="0" b="0"/>
          <a:pathLst>
            <a:path>
              <a:moveTo>
                <a:pt x="944393" y="0"/>
              </a:moveTo>
              <a:lnTo>
                <a:pt x="944393" y="155157"/>
              </a:lnTo>
              <a:lnTo>
                <a:pt x="0" y="155157"/>
              </a:lnTo>
              <a:lnTo>
                <a:pt x="0" y="31031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78AB27-BD09-4CA0-9485-E7E72CAE5D0D}">
      <dsp:nvSpPr>
        <dsp:cNvPr id="0" name=""/>
        <dsp:cNvSpPr/>
      </dsp:nvSpPr>
      <dsp:spPr>
        <a:xfrm>
          <a:off x="1995684" y="3258530"/>
          <a:ext cx="1472187" cy="775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&gt; 5 år sedan genomförd TUO</a:t>
          </a:r>
        </a:p>
      </dsp:txBody>
      <dsp:txXfrm>
        <a:off x="2018406" y="3281252"/>
        <a:ext cx="1426743" cy="730344"/>
      </dsp:txXfrm>
    </dsp:sp>
    <dsp:sp modelId="{E9B5727D-7414-4886-9B8B-BC0C0655E945}">
      <dsp:nvSpPr>
        <dsp:cNvPr id="0" name=""/>
        <dsp:cNvSpPr/>
      </dsp:nvSpPr>
      <dsp:spPr>
        <a:xfrm>
          <a:off x="2686057" y="4034318"/>
          <a:ext cx="91440" cy="3103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031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198103-4B40-4597-8AF0-0E808A83DBA3}">
      <dsp:nvSpPr>
        <dsp:cNvPr id="0" name=""/>
        <dsp:cNvSpPr/>
      </dsp:nvSpPr>
      <dsp:spPr>
        <a:xfrm>
          <a:off x="1958690" y="4344634"/>
          <a:ext cx="1546174" cy="775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Vilande Skyddslicens</a:t>
          </a:r>
        </a:p>
      </dsp:txBody>
      <dsp:txXfrm>
        <a:off x="1981412" y="4367356"/>
        <a:ext cx="1500730" cy="730344"/>
      </dsp:txXfrm>
    </dsp:sp>
    <dsp:sp modelId="{2CDD0642-3493-41C5-B744-5BB5C7746DFF}">
      <dsp:nvSpPr>
        <dsp:cNvPr id="0" name=""/>
        <dsp:cNvSpPr/>
      </dsp:nvSpPr>
      <dsp:spPr>
        <a:xfrm>
          <a:off x="3676170" y="2948214"/>
          <a:ext cx="953417" cy="3103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157"/>
              </a:lnTo>
              <a:lnTo>
                <a:pt x="953417" y="155157"/>
              </a:lnTo>
              <a:lnTo>
                <a:pt x="953417" y="31031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6D1E11-57CB-45BE-8F9A-5104016D5D36}">
      <dsp:nvSpPr>
        <dsp:cNvPr id="0" name=""/>
        <dsp:cNvSpPr/>
      </dsp:nvSpPr>
      <dsp:spPr>
        <a:xfrm>
          <a:off x="3902518" y="3258530"/>
          <a:ext cx="1454138" cy="775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&gt; 5 år , genomför TUO igen - gratis</a:t>
          </a:r>
        </a:p>
      </dsp:txBody>
      <dsp:txXfrm>
        <a:off x="3925240" y="3281252"/>
        <a:ext cx="1408694" cy="730344"/>
      </dsp:txXfrm>
    </dsp:sp>
    <dsp:sp modelId="{00DC7BFB-78B6-4EC1-8EED-F0977891FD6F}">
      <dsp:nvSpPr>
        <dsp:cNvPr id="0" name=""/>
        <dsp:cNvSpPr/>
      </dsp:nvSpPr>
      <dsp:spPr>
        <a:xfrm>
          <a:off x="4583868" y="4034318"/>
          <a:ext cx="91440" cy="3103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031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0CB13-342A-426E-B651-D8378801F028}">
      <dsp:nvSpPr>
        <dsp:cNvPr id="0" name=""/>
        <dsp:cNvSpPr/>
      </dsp:nvSpPr>
      <dsp:spPr>
        <a:xfrm>
          <a:off x="3853970" y="4344634"/>
          <a:ext cx="1551236" cy="775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000" kern="1200" noProof="0" dirty="0"/>
            <a:t>Aktiv skyddslicens</a:t>
          </a:r>
        </a:p>
      </dsp:txBody>
      <dsp:txXfrm>
        <a:off x="3876692" y="4367356"/>
        <a:ext cx="1505792" cy="7303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EC71C5-1600-4CBA-626B-8E049BF85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A7438F2-12E9-74E5-B938-1184A5342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6B94EE6-6769-397F-CCA7-44405344A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2EFB-A24C-4B4B-B3A4-0F8361F6E39C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FBCE2C1-2412-04C5-E174-0B8EB1FFE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6DC0D84-60E9-7716-F2D6-98C3B53C8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4A08-1403-4AB1-84C9-1A421993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2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38293E-8C92-63D0-8E18-3D47F3564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8D623E5-11D7-86B4-2973-50BCE1CB44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F6B99E2-402D-1FCE-C478-00300D215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2EFB-A24C-4B4B-B3A4-0F8361F6E39C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F24E26-B29E-5073-51E6-7366BF477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B2D845C-8F0F-6DB2-E205-66D8E7150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4A08-1403-4AB1-84C9-1A421993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60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F96C9B0-0853-F613-0B84-D579E0D9A7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664AD12-6EE5-6E25-5456-46D6DB6F29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BF70A7-8194-D30B-B074-CB90F83DF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2EFB-A24C-4B4B-B3A4-0F8361F6E39C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E49840-6C3D-060B-1C59-5806CBDC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87F740-3C42-9AA4-BC3A-9CA3406F0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4A08-1403-4AB1-84C9-1A421993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52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94F202-8739-65BA-AC80-B1604814D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C93217-979A-76A7-4F2E-85F82FF11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2996070-EAD4-5AA0-DEF7-CC2966409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2EFB-A24C-4B4B-B3A4-0F8361F6E39C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0C5995C-A69D-7FD4-293D-84F5E930F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786567-E5FE-9AB0-9A38-615FF696E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4A08-1403-4AB1-84C9-1A421993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7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8F35CC-0F1F-7A6F-8DE7-AAB0644A2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2F7D82D-A99D-23B1-4DF7-081CE9847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CE4E43F-5F8C-8464-27BE-9E7F9AAF1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2EFB-A24C-4B4B-B3A4-0F8361F6E39C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DB2E72-760D-932B-5FA1-282FC691C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E125D5-3120-8FC8-5BC2-85E15E827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4A08-1403-4AB1-84C9-1A421993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200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6EFA39-CE64-B7C2-016C-67EF55F21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9B67FB-DD32-F8BD-1370-EA587C41CF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70775A7-127A-8091-9EEA-26D4EFB6BD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857FF94-D50D-31F8-8D35-0A15180D5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2EFB-A24C-4B4B-B3A4-0F8361F6E39C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C08FCBA-57E2-7EE3-64E5-1B60E096F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2885A12-819A-00FA-1AE5-F326D5F96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4A08-1403-4AB1-84C9-1A421993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924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FC0E7D-F931-94E3-40A6-707FE02BE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CA2D4E6-CA52-0F69-8971-6C6797563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C8FA901-0A02-C290-673E-D357D7034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6B7BEFD-929C-0580-70C4-0C712E5C83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6FCD790-3CF2-C28C-1082-7576D42EA9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B8FEFB9-3818-AFB8-12AB-E3A37BBBB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2EFB-A24C-4B4B-B3A4-0F8361F6E39C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FB3BE10-0F14-6502-D407-9F6DDB776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FD99EEF-F042-29FA-0AE9-AA5B98A40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4A08-1403-4AB1-84C9-1A421993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3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9016EF-F46B-FF84-0D42-6DC63F596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CFCC8D6-6AF0-FD99-840D-2A90A2B12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2EFB-A24C-4B4B-B3A4-0F8361F6E39C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D3169F2-CFDF-406E-DD04-CE6F9F396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7BB583-ED3D-1E97-3D09-03882476C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4A08-1403-4AB1-84C9-1A421993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26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5146B6E-D33D-3423-5FF7-AEB25BB07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2EFB-A24C-4B4B-B3A4-0F8361F6E39C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1E91461-31C2-E3D6-E809-F032E1399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E6B7580-A147-5F96-3C2A-4C24D9547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4A08-1403-4AB1-84C9-1A421993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86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3F54B9-1472-87C3-9DC4-D3DECF6B4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F0FF0B-9A35-F938-C06D-86455839B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CDED1D4-48C1-25E9-7FF9-722F57263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8FE0FA-DF21-FF9A-304A-7D13F3A15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2EFB-A24C-4B4B-B3A4-0F8361F6E39C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38310E6-52F4-CCEA-49DA-13919CA7E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4399041-915C-7F31-E10D-455A57BC3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4A08-1403-4AB1-84C9-1A421993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749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184DAC-CE00-D479-E47B-1C943945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6BC670A-AB0F-9E5C-C23A-11E5B2235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57B3555-2482-31DB-712F-1B6557790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2304471-7942-E2B7-2CDA-1C5A74266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2EFB-A24C-4B4B-B3A4-0F8361F6E39C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C9ACF9-6A04-B11B-9C98-87D76A335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366C831-B583-4FEC-1F65-33DBB5F56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E4A08-1403-4AB1-84C9-1A421993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64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273FC47-97BA-44D3-A8AF-6C184B936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93967B3-416D-3858-9D86-5F4F53C31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BA3481-9454-9668-7A2B-C7571E8FDF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22EFB-A24C-4B4B-B3A4-0F8361F6E39C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B2230FD-1276-7C95-1411-A37C419E7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8B53683-BAC0-B1A9-FF16-341434572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3E4A08-1403-4AB1-84C9-1A4219936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12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27030B4-BF71-85E4-0E35-8AA0A37EA7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9308898"/>
              </p:ext>
            </p:extLst>
          </p:nvPr>
        </p:nvGraphicFramePr>
        <p:xfrm>
          <a:off x="404368" y="0"/>
          <a:ext cx="601472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ruta 11">
            <a:extLst>
              <a:ext uri="{FF2B5EF4-FFF2-40B4-BE49-F238E27FC236}">
                <a16:creationId xmlns:a16="http://schemas.microsoft.com/office/drawing/2014/main" id="{5E7DF20F-42C1-3853-8F6A-4E802E51F7D8}"/>
              </a:ext>
            </a:extLst>
          </p:cNvPr>
          <p:cNvSpPr txBox="1"/>
          <p:nvPr/>
        </p:nvSpPr>
        <p:spPr>
          <a:xfrm>
            <a:off x="1965960" y="1124712"/>
            <a:ext cx="12252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TUO = Teoriutbildning, online</a:t>
            </a:r>
          </a:p>
        </p:txBody>
      </p:sp>
    </p:spTree>
    <p:extLst>
      <p:ext uri="{BB962C8B-B14F-4D97-AF65-F5344CB8AC3E}">
        <p14:creationId xmlns:p14="http://schemas.microsoft.com/office/powerpoint/2010/main" val="1235851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381BF-495A-A5EB-EEF7-0E09A4DD6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DDC6301-6A7E-BEB3-2CCC-4CBC64368F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2319007"/>
              </p:ext>
            </p:extLst>
          </p:nvPr>
        </p:nvGraphicFramePr>
        <p:xfrm>
          <a:off x="3136392" y="64008"/>
          <a:ext cx="7040880" cy="6729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ruta 1">
            <a:extLst>
              <a:ext uri="{FF2B5EF4-FFF2-40B4-BE49-F238E27FC236}">
                <a16:creationId xmlns:a16="http://schemas.microsoft.com/office/drawing/2014/main" id="{465E3667-93EC-1EEE-BC20-16AD7DDA0C04}"/>
              </a:ext>
            </a:extLst>
          </p:cNvPr>
          <p:cNvSpPr txBox="1"/>
          <p:nvPr/>
        </p:nvSpPr>
        <p:spPr>
          <a:xfrm>
            <a:off x="5321808" y="2304288"/>
            <a:ext cx="12252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TUO = Teoriutbildning, online</a:t>
            </a:r>
          </a:p>
        </p:txBody>
      </p:sp>
    </p:spTree>
    <p:extLst>
      <p:ext uri="{BB962C8B-B14F-4D97-AF65-F5344CB8AC3E}">
        <p14:creationId xmlns:p14="http://schemas.microsoft.com/office/powerpoint/2010/main" val="4158202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90CA0-0EE1-7A04-EF43-C2721B8A5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99A4F633-515A-87E0-7D4B-E395C7A930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176970"/>
              </p:ext>
            </p:extLst>
          </p:nvPr>
        </p:nvGraphicFramePr>
        <p:xfrm>
          <a:off x="2325624" y="18288"/>
          <a:ext cx="5574792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ruta 1">
            <a:extLst>
              <a:ext uri="{FF2B5EF4-FFF2-40B4-BE49-F238E27FC236}">
                <a16:creationId xmlns:a16="http://schemas.microsoft.com/office/drawing/2014/main" id="{ABD53BBC-9EDA-A088-ACDC-3CDD418F481A}"/>
              </a:ext>
            </a:extLst>
          </p:cNvPr>
          <p:cNvSpPr txBox="1"/>
          <p:nvPr/>
        </p:nvSpPr>
        <p:spPr>
          <a:xfrm>
            <a:off x="2606040" y="3767328"/>
            <a:ext cx="12252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TUO = Teoriutbildning, online</a:t>
            </a:r>
          </a:p>
        </p:txBody>
      </p:sp>
    </p:spTree>
    <p:extLst>
      <p:ext uri="{BB962C8B-B14F-4D97-AF65-F5344CB8AC3E}">
        <p14:creationId xmlns:p14="http://schemas.microsoft.com/office/powerpoint/2010/main" val="2400811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4C4854B3724CF4495A5791D57E4556E" ma:contentTypeVersion="18" ma:contentTypeDescription="Skapa ett nytt dokument." ma:contentTypeScope="" ma:versionID="8447d854d911ab1a7f67c6031a4d553c">
  <xsd:schema xmlns:xsd="http://www.w3.org/2001/XMLSchema" xmlns:xs="http://www.w3.org/2001/XMLSchema" xmlns:p="http://schemas.microsoft.com/office/2006/metadata/properties" xmlns:ns2="bb7cd943-c343-4564-aa8e-10c228edb1fe" xmlns:ns3="b6160976-ee5e-4bbb-9a3a-363db871049e" targetNamespace="http://schemas.microsoft.com/office/2006/metadata/properties" ma:root="true" ma:fieldsID="9f2e2b755f0330b9db46249edc8a38db" ns2:_="" ns3:_="">
    <xsd:import namespace="bb7cd943-c343-4564-aa8e-10c228edb1fe"/>
    <xsd:import namespace="b6160976-ee5e-4bbb-9a3a-363db87104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7cd943-c343-4564-aa8e-10c228edb1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eringar" ma:readOnly="false" ma:fieldId="{5cf76f15-5ced-4ddc-b409-7134ff3c332f}" ma:taxonomyMulti="true" ma:sspId="ae7431bd-d7ab-423b-93aa-d4346fe8e4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160976-ee5e-4bbb-9a3a-363db871049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df5d576-34c6-4585-a62e-658ae8b8c277}" ma:internalName="TaxCatchAll" ma:showField="CatchAllData" ma:web="b6160976-ee5e-4bbb-9a3a-363db87104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7cd943-c343-4564-aa8e-10c228edb1fe">
      <Terms xmlns="http://schemas.microsoft.com/office/infopath/2007/PartnerControls"/>
    </lcf76f155ced4ddcb4097134ff3c332f>
    <TaxCatchAll xmlns="b6160976-ee5e-4bbb-9a3a-363db871049e" xsi:nil="true"/>
  </documentManagement>
</p:properties>
</file>

<file path=customXml/itemProps1.xml><?xml version="1.0" encoding="utf-8"?>
<ds:datastoreItem xmlns:ds="http://schemas.openxmlformats.org/officeDocument/2006/customXml" ds:itemID="{67A12876-70C7-42AC-AD99-DDBC257D0951}"/>
</file>

<file path=customXml/itemProps2.xml><?xml version="1.0" encoding="utf-8"?>
<ds:datastoreItem xmlns:ds="http://schemas.openxmlformats.org/officeDocument/2006/customXml" ds:itemID="{4E365691-B2B8-4B0C-BD75-ABC1145FB077}"/>
</file>

<file path=customXml/itemProps3.xml><?xml version="1.0" encoding="utf-8"?>
<ds:datastoreItem xmlns:ds="http://schemas.openxmlformats.org/officeDocument/2006/customXml" ds:itemID="{98B99A4B-B028-4D12-9650-75AD2137C445}"/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140</Words>
  <Application>Microsoft Office PowerPoint</Application>
  <PresentationFormat>Bredbild</PresentationFormat>
  <Paragraphs>36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Forsvarsmakten Sans Condensed</vt:lpstr>
      <vt:lpstr>Office-tema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 Svensson</dc:creator>
  <cp:lastModifiedBy>Emma Svensson</cp:lastModifiedBy>
  <cp:revision>1</cp:revision>
  <dcterms:created xsi:type="dcterms:W3CDTF">2025-09-02T18:36:24Z</dcterms:created>
  <dcterms:modified xsi:type="dcterms:W3CDTF">2025-09-03T09:17:45Z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0x01010004C4854B3724CF4495A5791D57E4556E</vt:lpwstr>
  </property>
</Properties>
</file>